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p:regular r:id="rId45"/>
      <p:bold r:id="rId46"/>
      <p:italic r:id="rId47"/>
      <p:boldItalic r:id="rId48"/>
    </p:embeddedFont>
    <p:embeddedFont>
      <p:font typeface="Work Sans Medium"/>
      <p:regular r:id="rId49"/>
      <p:bold r:id="rId50"/>
      <p:italic r:id="rId51"/>
      <p:boldItalic r:id="rId52"/>
    </p:embeddedFont>
    <p:embeddedFont>
      <p:font typeface="Chivo Medium"/>
      <p:regular r:id="rId53"/>
      <p:bold r:id="rId54"/>
      <p:italic r:id="rId55"/>
      <p:boldItalic r:id="rId56"/>
    </p:embeddedFont>
    <p:embeddedFont>
      <p:font typeface="Permanent Marker"/>
      <p:regular r:id="rId57"/>
    </p:embeddedFont>
    <p:embeddedFont>
      <p:font typeface="Chivo Light"/>
      <p:regular r:id="rId58"/>
      <p:bold r:id="rId59"/>
      <p:italic r:id="rId60"/>
      <p:boldItalic r:id="rId61"/>
    </p:embeddedFont>
    <p:embeddedFont>
      <p:font typeface="Work Sans"/>
      <p:regular r:id="rId62"/>
      <p:bold r:id="rId63"/>
      <p:italic r:id="rId64"/>
      <p:boldItalic r:id="rId65"/>
    </p:embeddedFont>
    <p:embeddedFont>
      <p:font typeface="Work Sans SemiBold"/>
      <p:regular r:id="rId66"/>
      <p:bold r:id="rId67"/>
      <p:italic r:id="rId68"/>
      <p:boldItalic r:id="rId69"/>
    </p:embeddedFont>
    <p:embeddedFont>
      <p:font typeface="Chivo Black"/>
      <p:bold r:id="rId70"/>
      <p:boldItalic r:id="rId71"/>
    </p:embeddedFont>
    <p:embeddedFont>
      <p:font typeface="Chiv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Work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hivo-bold.fntdata"/><Relationship Id="rId72" Type="http://schemas.openxmlformats.org/officeDocument/2006/relationships/font" Target="fonts/Chivo-regular.fntdata"/><Relationship Id="rId31" Type="http://schemas.openxmlformats.org/officeDocument/2006/relationships/slide" Target="slides/slide26.xml"/><Relationship Id="rId75" Type="http://schemas.openxmlformats.org/officeDocument/2006/relationships/font" Target="fonts/Chivo-boldItalic.fntdata"/><Relationship Id="rId30" Type="http://schemas.openxmlformats.org/officeDocument/2006/relationships/slide" Target="slides/slide25.xml"/><Relationship Id="rId74" Type="http://schemas.openxmlformats.org/officeDocument/2006/relationships/font" Target="fonts/Chiv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hivoBlack-boldItalic.fntdata"/><Relationship Id="rId70" Type="http://schemas.openxmlformats.org/officeDocument/2006/relationships/font" Target="fonts/ChivoBlack-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WorkSans-regular.fntdata"/><Relationship Id="rId61" Type="http://schemas.openxmlformats.org/officeDocument/2006/relationships/font" Target="fonts/ChivoLight-boldItalic.fntdata"/><Relationship Id="rId20" Type="http://schemas.openxmlformats.org/officeDocument/2006/relationships/slide" Target="slides/slide15.xml"/><Relationship Id="rId64" Type="http://schemas.openxmlformats.org/officeDocument/2006/relationships/font" Target="fonts/WorkSans-italic.fntdata"/><Relationship Id="rId63" Type="http://schemas.openxmlformats.org/officeDocument/2006/relationships/font" Target="fonts/WorkSans-bold.fntdata"/><Relationship Id="rId22" Type="http://schemas.openxmlformats.org/officeDocument/2006/relationships/slide" Target="slides/slide17.xml"/><Relationship Id="rId66" Type="http://schemas.openxmlformats.org/officeDocument/2006/relationships/font" Target="fonts/WorkSansSemiBold-regular.fntdata"/><Relationship Id="rId21" Type="http://schemas.openxmlformats.org/officeDocument/2006/relationships/slide" Target="slides/slide16.xml"/><Relationship Id="rId65" Type="http://schemas.openxmlformats.org/officeDocument/2006/relationships/font" Target="fonts/WorkSans-boldItalic.fntdata"/><Relationship Id="rId24" Type="http://schemas.openxmlformats.org/officeDocument/2006/relationships/slide" Target="slides/slide19.xml"/><Relationship Id="rId68" Type="http://schemas.openxmlformats.org/officeDocument/2006/relationships/font" Target="fonts/WorkSansSemiBold-italic.fntdata"/><Relationship Id="rId23" Type="http://schemas.openxmlformats.org/officeDocument/2006/relationships/slide" Target="slides/slide18.xml"/><Relationship Id="rId67" Type="http://schemas.openxmlformats.org/officeDocument/2006/relationships/font" Target="fonts/WorkSansSemiBold-bold.fntdata"/><Relationship Id="rId60" Type="http://schemas.openxmlformats.org/officeDocument/2006/relationships/font" Target="fonts/ChivoLight-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Semi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WorkSansMedium-italic.fntdata"/><Relationship Id="rId50" Type="http://schemas.openxmlformats.org/officeDocument/2006/relationships/font" Target="fonts/WorkSansMedium-bold.fntdata"/><Relationship Id="rId53" Type="http://schemas.openxmlformats.org/officeDocument/2006/relationships/font" Target="fonts/ChivoMedium-regular.fntdata"/><Relationship Id="rId52" Type="http://schemas.openxmlformats.org/officeDocument/2006/relationships/font" Target="fonts/WorkSansMedium-boldItalic.fntdata"/><Relationship Id="rId11" Type="http://schemas.openxmlformats.org/officeDocument/2006/relationships/slide" Target="slides/slide6.xml"/><Relationship Id="rId55" Type="http://schemas.openxmlformats.org/officeDocument/2006/relationships/font" Target="fonts/ChivoMedium-italic.fntdata"/><Relationship Id="rId10" Type="http://schemas.openxmlformats.org/officeDocument/2006/relationships/slide" Target="slides/slide5.xml"/><Relationship Id="rId54" Type="http://schemas.openxmlformats.org/officeDocument/2006/relationships/font" Target="fonts/ChivoMedium-bold.fntdata"/><Relationship Id="rId13" Type="http://schemas.openxmlformats.org/officeDocument/2006/relationships/slide" Target="slides/slide8.xml"/><Relationship Id="rId57" Type="http://schemas.openxmlformats.org/officeDocument/2006/relationships/font" Target="fonts/PermanentMarker-regular.fntdata"/><Relationship Id="rId12" Type="http://schemas.openxmlformats.org/officeDocument/2006/relationships/slide" Target="slides/slide7.xml"/><Relationship Id="rId56" Type="http://schemas.openxmlformats.org/officeDocument/2006/relationships/font" Target="fonts/ChivoMedium-boldItalic.fntdata"/><Relationship Id="rId15" Type="http://schemas.openxmlformats.org/officeDocument/2006/relationships/slide" Target="slides/slide10.xml"/><Relationship Id="rId59" Type="http://schemas.openxmlformats.org/officeDocument/2006/relationships/font" Target="fonts/ChivoLight-bold.fntdata"/><Relationship Id="rId14" Type="http://schemas.openxmlformats.org/officeDocument/2006/relationships/slide" Target="slides/slide9.xml"/><Relationship Id="rId58" Type="http://schemas.openxmlformats.org/officeDocument/2006/relationships/font" Target="fonts/Chivo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ojipedia.org/dog/" TargetMode="External"/><Relationship Id="rId3" Type="http://schemas.openxmlformats.org/officeDocument/2006/relationships/hyperlink" Target="https://emojipedia.org/dog/" TargetMode="External"/><Relationship Id="rId4" Type="http://schemas.openxmlformats.org/officeDocument/2006/relationships/hyperlink" Target="https://emojipedia.org/dog/" TargetMode="External"/><Relationship Id="rId5" Type="http://schemas.openxmlformats.org/officeDocument/2006/relationships/hyperlink" Target="https://emojipedia.org/cat-fac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9995478e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9995478e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All): </a:t>
            </a:r>
            <a:r>
              <a:rPr lang="en"/>
              <a:t>Hello everyone, our group is-</a:t>
            </a:r>
            <a:endParaRPr/>
          </a:p>
          <a:p>
            <a:pPr indent="0" lvl="0" marL="0" rtl="0" algn="l">
              <a:spcBef>
                <a:spcPts val="0"/>
              </a:spcBef>
              <a:spcAft>
                <a:spcPts val="0"/>
              </a:spcAft>
              <a:buNone/>
            </a:pPr>
            <a:r>
              <a:rPr b="1" lang="en"/>
              <a:t>(Yousef &amp; Musab)</a:t>
            </a:r>
            <a:r>
              <a:rPr lang="en"/>
              <a:t>: Arc! Arc!</a:t>
            </a:r>
            <a:r>
              <a:rPr lang="en" sz="1500" u="sng">
                <a:solidFill>
                  <a:srgbClr val="8AB4F8"/>
                </a:solidFill>
                <a:highlight>
                  <a:srgbClr val="202124"/>
                </a:highlight>
                <a:hlinkClick r:id="rId2">
                  <a:extLst>
                    <a:ext uri="{A12FA001-AC4F-418D-AE19-62706E023703}">
                      <ahyp:hlinkClr val="tx"/>
                    </a:ext>
                  </a:extLst>
                </a:hlinkClick>
              </a:rPr>
              <a:t>🐕</a:t>
            </a:r>
            <a:endParaRPr/>
          </a:p>
          <a:p>
            <a:pPr indent="0" lvl="0" marL="0" rtl="0" algn="l">
              <a:spcBef>
                <a:spcPts val="0"/>
              </a:spcBef>
              <a:spcAft>
                <a:spcPts val="0"/>
              </a:spcAft>
              <a:buNone/>
            </a:pPr>
            <a:r>
              <a:rPr b="1" lang="en"/>
              <a:t>(Sunny &amp; Bhagat):</a:t>
            </a:r>
            <a:r>
              <a:rPr lang="en"/>
              <a:t> Bark! Bark!</a:t>
            </a:r>
            <a:r>
              <a:rPr lang="en" sz="1500" u="sng">
                <a:solidFill>
                  <a:srgbClr val="8AB4F8"/>
                </a:solidFill>
                <a:highlight>
                  <a:srgbClr val="202124"/>
                </a:highlight>
                <a:hlinkClick r:id="rId3">
                  <a:extLst>
                    <a:ext uri="{A12FA001-AC4F-418D-AE19-62706E023703}">
                      <ahyp:hlinkClr val="tx"/>
                    </a:ext>
                  </a:extLst>
                </a:hlinkClick>
              </a:rPr>
              <a:t>🐕</a:t>
            </a:r>
            <a:endParaRPr/>
          </a:p>
          <a:p>
            <a:pPr indent="0" lvl="0" marL="0" rtl="0" algn="l">
              <a:spcBef>
                <a:spcPts val="0"/>
              </a:spcBef>
              <a:spcAft>
                <a:spcPts val="0"/>
              </a:spcAft>
              <a:buNone/>
            </a:pPr>
            <a:r>
              <a:rPr b="1" lang="en"/>
              <a:t>(Young Jun &amp; Artem)</a:t>
            </a:r>
            <a:r>
              <a:rPr lang="en"/>
              <a:t>: Grrr…</a:t>
            </a:r>
            <a:r>
              <a:rPr lang="en" sz="1500" u="sng">
                <a:solidFill>
                  <a:srgbClr val="8AB4F8"/>
                </a:solidFill>
                <a:highlight>
                  <a:srgbClr val="202124"/>
                </a:highlight>
                <a:hlinkClick r:id="rId4">
                  <a:extLst>
                    <a:ext uri="{A12FA001-AC4F-418D-AE19-62706E023703}">
                      <ahyp:hlinkClr val="tx"/>
                    </a:ext>
                  </a:extLst>
                </a:hlinkClick>
              </a:rPr>
              <a:t>🐕</a:t>
            </a:r>
            <a:r>
              <a:rPr lang="en"/>
              <a:t> Meow!</a:t>
            </a:r>
            <a:r>
              <a:rPr lang="en" sz="1500" u="sng">
                <a:solidFill>
                  <a:srgbClr val="8AB4F8"/>
                </a:solidFill>
                <a:highlight>
                  <a:srgbClr val="202124"/>
                </a:highlight>
                <a:hlinkClick r:id="rId5">
                  <a:extLst>
                    <a:ext uri="{A12FA001-AC4F-418D-AE19-62706E023703}">
                      <ahyp:hlinkClr val="tx"/>
                    </a:ext>
                  </a:extLst>
                </a:hlinkClick>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9995478e7a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9995478e7a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Bhagat:</a:t>
            </a:r>
            <a:r>
              <a:rPr lang="en"/>
              <a:t> Before we used our tool to perform suitability </a:t>
            </a:r>
            <a:r>
              <a:rPr lang="en"/>
              <a:t>analysis on</a:t>
            </a:r>
            <a:r>
              <a:rPr lang="en"/>
              <a:t> areas in the greenbelt, we had to do some preprocessing of the data. This included two things:</a:t>
            </a:r>
            <a:endParaRPr/>
          </a:p>
          <a:p>
            <a:pPr indent="-298450" lvl="0" marL="457200" rtl="0" algn="l">
              <a:spcBef>
                <a:spcPts val="0"/>
              </a:spcBef>
              <a:spcAft>
                <a:spcPts val="0"/>
              </a:spcAft>
              <a:buSzPts val="1100"/>
              <a:buAutoNum type="arabicPeriod"/>
            </a:pPr>
            <a:r>
              <a:rPr lang="en"/>
              <a:t>Getting the area of the green belt that lies in peel region to use as our area of interest.</a:t>
            </a:r>
            <a:endParaRPr/>
          </a:p>
          <a:p>
            <a:pPr indent="-298450" lvl="0" marL="457200" rtl="0" algn="l">
              <a:spcBef>
                <a:spcPts val="0"/>
              </a:spcBef>
              <a:spcAft>
                <a:spcPts val="0"/>
              </a:spcAft>
              <a:buSzPts val="1100"/>
              <a:buAutoNum type="arabicPeriod"/>
            </a:pPr>
            <a:r>
              <a:rPr lang="en"/>
              <a:t>Projecting the DEM of Ontario, to better align it with the projection of the other layers.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a08e0c01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a08e0c01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Bhagat: </a:t>
            </a:r>
            <a:r>
              <a:rPr lang="en">
                <a:solidFill>
                  <a:schemeClr val="dk1"/>
                </a:solidFill>
              </a:rPr>
              <a:t> In order to get the greenbelt area that lies in the peel region,  we used the clip tool with the polygon layer of the peel region boundary as the clip feature (which is shown in orange here) and extracted the required area from the polygon layer of the greenbelt area (which is shown in green here)l.</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a08e0c010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a08e0c010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Bhagat: </a:t>
            </a:r>
            <a:r>
              <a:rPr lang="en"/>
              <a:t>This is what our result look likes after the clip. The area shown here is the greenbelt area that falls within the peel region.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a08e0c010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a08e0c010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Bhagat: </a:t>
            </a:r>
            <a:r>
              <a:rPr lang="en"/>
              <a:t>We also did the projection of the Digital Elevation Model layer of Ontario and this is how the result look likes for the DEM after projecting.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9e01fe35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9e01fe35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Young Jun: </a:t>
            </a:r>
            <a:r>
              <a:rPr lang="en"/>
              <a:t>This is the model for general use that we used for both the project and script tool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Young Jun: </a:t>
            </a:r>
            <a:r>
              <a:rPr lang="en">
                <a:solidFill>
                  <a:schemeClr val="dk1"/>
                </a:solidFill>
              </a:rPr>
              <a:t>just like the script tool, the model takes in 5 input feature classes which are circled in red.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Young Jun: </a:t>
            </a:r>
            <a:r>
              <a:rPr lang="en">
                <a:solidFill>
                  <a:schemeClr val="dk1"/>
                </a:solidFill>
              </a:rPr>
              <a:t>Specifically for our project, DEM is already projected to the PCS that we decided to use and </a:t>
            </a:r>
            <a:r>
              <a:rPr i="1" lang="en">
                <a:solidFill>
                  <a:schemeClr val="dk1"/>
                </a:solidFill>
              </a:rPr>
              <a:t>InAOI</a:t>
            </a:r>
            <a:r>
              <a:rPr lang="en">
                <a:solidFill>
                  <a:schemeClr val="dk1"/>
                </a:solidFill>
              </a:rPr>
              <a:t>, the area of interest is clipped before the use of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7fa7b17a82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7fa7b17a8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a:t>
            </a:r>
            <a:r>
              <a:rPr lang="en">
                <a:solidFill>
                  <a:schemeClr val="dk1"/>
                </a:solidFill>
              </a:rPr>
              <a:t> the complement area will be the water bodies since we cannot build houses on top of water bodies,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the Ontario Hydro Network Waterbody is taken as the </a:t>
            </a:r>
            <a:r>
              <a:rPr i="1" lang="en">
                <a:solidFill>
                  <a:schemeClr val="dk1"/>
                </a:solidFill>
              </a:rPr>
              <a:t>Area of Removal </a:t>
            </a:r>
            <a:r>
              <a:rPr lang="en">
                <a:solidFill>
                  <a:schemeClr val="dk1"/>
                </a:solidFill>
              </a:rPr>
              <a:t>input and using Erase function, the output contains the area of Peel region greenbelt with no water bodies.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7fa7b17a82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7fa7b17a82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Next, using Extract by Mask function, only DEM that are sitting within the output area of interest that we just acquired was extracted.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7fa7b17a8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7fa7b17a8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Now, on the extracted DEM layer, slope values in percent rise area calculated, using Slope function.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7fa7b17a82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7fa7b17a82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Taking the new area of interest as boundary, we created an Euclidean Distance raster layer based on the Ontario Road Network vector layer</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and in this case, the maximum distance for the proximity was set to 500 metres.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7fa7b17a82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7fa7b17a82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Similar to last slide we created an Euclidean Distance raster layer based on the all the facilities in Peel Region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and the maximum distance for the proximity was set to 1 kilometres.</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9a4517aeb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9a4517aeb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Artem: </a:t>
            </a:r>
            <a:r>
              <a:rPr lang="en"/>
              <a:t>As a disclaimer, we as a group do not support the actions of the </a:t>
            </a:r>
            <a:r>
              <a:rPr lang="en"/>
              <a:t>government</a:t>
            </a:r>
            <a:r>
              <a:rPr lang="en"/>
              <a:t> of Ontario to remove or transfer land from the </a:t>
            </a:r>
            <a:r>
              <a:rPr lang="en"/>
              <a:t>existing</a:t>
            </a:r>
            <a:r>
              <a:rPr lang="en"/>
              <a:t> greenbelt. Ever since we’ve chosen this topic, the issue has progressed a lot with numerous protests happening all over the greater toronto area. We just thought it would be fitting for this assignment and to analyse how viable this idea is through the tools that arcGIS provides.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7fa7b17a82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7fa7b17a82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Using Con Tool, for each of raster layer for slope, Points-of-Interest Euclidean Distance, and Road Network Euclidean Distance,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Which are assigned a value of 1 for valid cells and 0 for invalid cells.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The slope layer is set to valid only if the cell area has less than or equal to 15 percent rise.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Points-of-Interest Euclidean Distance raster is valid if the distance is less than or equal to 1 kilometer, and similar for the Road Network Euclidean raster, but with 500 metres condition.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7fa7b17a82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7fa7b17a82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Young Jun:</a:t>
            </a:r>
            <a:r>
              <a:rPr lang="en">
                <a:solidFill>
                  <a:schemeClr val="dk1"/>
                </a:solidFill>
              </a:rPr>
              <a:t> After each process of Con function, they are converted into raster layer with cells of 0 invalid and 1 valid.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And now, to extract the only areas where satisfies all three criteria: slope allowance and acceptable proximity to road network and facilities, the idea of AND logical operator is used, which is to process the multiplication of all three raster layers using </a:t>
            </a:r>
            <a:r>
              <a:rPr i="1" lang="en">
                <a:solidFill>
                  <a:schemeClr val="dk1"/>
                </a:solidFill>
              </a:rPr>
              <a:t>Raster Calculator </a:t>
            </a:r>
            <a:r>
              <a:rPr lang="en">
                <a:solidFill>
                  <a:schemeClr val="dk1"/>
                </a:solidFill>
              </a:rPr>
              <a:t>function.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7fa7b17a82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7fa7b17a82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 </a:t>
            </a:r>
            <a:r>
              <a:rPr lang="en"/>
              <a:t>The final suitability raster highlights candidate areas in light green, and we have computed the total suitable land to be about 52 square kilometres or around 11% of the total area of interest. </a:t>
            </a:r>
            <a:endParaRPr/>
          </a:p>
          <a:p>
            <a:pPr indent="0" lvl="0" marL="0" rtl="0" algn="l">
              <a:spcBef>
                <a:spcPts val="0"/>
              </a:spcBef>
              <a:spcAft>
                <a:spcPts val="0"/>
              </a:spcAft>
              <a:buNone/>
            </a:pPr>
            <a:r>
              <a:rPr b="1" lang="en"/>
              <a:t>Sunny:</a:t>
            </a:r>
            <a:r>
              <a:rPr lang="en"/>
              <a:t> While most of the areas are isolated patches, there are two small chains of suitable areas, one extending from Orangeville, and the other from Ballycroy. Orangeville is perhaps a familiar name, but Ballycroy is different. </a:t>
            </a:r>
            <a:endParaRPr/>
          </a:p>
          <a:p>
            <a:pPr indent="0" lvl="0" marL="0" rtl="0" algn="l">
              <a:spcBef>
                <a:spcPts val="0"/>
              </a:spcBef>
              <a:spcAft>
                <a:spcPts val="0"/>
              </a:spcAft>
              <a:buNone/>
            </a:pPr>
            <a:r>
              <a:rPr b="1" lang="en"/>
              <a:t>Sunny:</a:t>
            </a:r>
            <a:r>
              <a:rPr lang="en"/>
              <a:t> With a population of just 200, and most businesses abandoned, it’s considered by many to be a ghost town, yet we did not read about resurrection in the job description.</a:t>
            </a:r>
            <a:endParaRPr/>
          </a:p>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a461a6976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a461a6976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 </a:t>
            </a:r>
            <a:r>
              <a:rPr lang="en"/>
              <a:t>With our analysis completed, we gave some reflection for the road ahead (no pun intended). </a:t>
            </a:r>
            <a:endParaRPr/>
          </a:p>
          <a:p>
            <a:pPr indent="0" lvl="0" marL="0" rtl="0" algn="l">
              <a:spcBef>
                <a:spcPts val="0"/>
              </a:spcBef>
              <a:spcAft>
                <a:spcPts val="0"/>
              </a:spcAft>
              <a:buNone/>
            </a:pPr>
            <a:r>
              <a:rPr b="1" lang="en"/>
              <a:t>Sunny:</a:t>
            </a:r>
            <a:r>
              <a:rPr lang="en"/>
              <a:t> We thought about limiting factors that we hope to overcome in a future redesign, such as not being able to use land cover data since land cover classification varies across geographies and also upon user interpretation. We also noted that our water bodies dataset was not entirely dependable as it was missing smaller bodies of water such as streams and tributaries. We could also not obtain any data for evaluating the cost to buy and develop on land.</a:t>
            </a:r>
            <a:endParaRPr/>
          </a:p>
          <a:p>
            <a:pPr indent="0" lvl="0" marL="0" rtl="0" algn="l">
              <a:spcBef>
                <a:spcPts val="0"/>
              </a:spcBef>
              <a:spcAft>
                <a:spcPts val="0"/>
              </a:spcAft>
              <a:buNone/>
            </a:pPr>
            <a:r>
              <a:rPr b="1" lang="en"/>
              <a:t>Sunny:</a:t>
            </a:r>
            <a:r>
              <a:rPr lang="en"/>
              <a:t> Other future considerations are having the ability to weigh the distances from different buildings based on their category (ie. should development be closer to businesses or social services?). We would like to consider walking distance for regions will limited road networks. And we would also like to consider ways to zone the suitable development space to prioritize building types (single-family units, townhouses, apartments, etc.)</a:t>
            </a:r>
            <a:endParaRPr/>
          </a:p>
          <a:p>
            <a:pPr indent="0" lvl="0" marL="0" rtl="0" algn="l">
              <a:spcBef>
                <a:spcPts val="0"/>
              </a:spcBef>
              <a:spcAft>
                <a:spcPts val="0"/>
              </a:spcAft>
              <a:buNone/>
            </a:pPr>
            <a:r>
              <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a461a69765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a461a69765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 </a:t>
            </a:r>
            <a:r>
              <a:rPr lang="en"/>
              <a:t>All these considerations are important as the government has many development projects outside of homes in mind. These include the GTA West corridor also known as Highway 413, and the Pickering airport.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9995478e7a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9995478e7a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Yousef:</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BIG thank you to Doug Ford for hiring our GIS team for this project. This is our original layout of contributions so every member has a part, but of course the work load was mixed with questions being asked and answered and help being given where needed.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a461a6976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a461a6976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Yousef:</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References for our project and further reading on the issues at stake. Again we do not condone Doug Ford’s plan to expand into the Greenbelt.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ae2fd0e8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ae2fd0e8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Yousef:</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Thank you for listening. Any questions?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9995478e7a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9995478e7a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a08e0c010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a08e0c010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97edf934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97edf934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Musab: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a08e0c010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a08e0c010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a08e0c010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a08e0c010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a08e0c010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a08e0c010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a1b8bead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a1b8bead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a1b8bead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a1b8bead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a1b8bead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a1b8bead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a08e0c010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a08e0c010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a1b8bead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a1b8bead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a08e0c010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a08e0c010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a1b8bead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a1b8bead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a461a697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a461a6976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Musab &amp; Artem: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 Recently, the </a:t>
            </a:r>
            <a:r>
              <a:rPr lang="en"/>
              <a:t>provincial government set a goal to build 1.5 million homes in the next 10 years.</a:t>
            </a:r>
            <a:endParaRPr/>
          </a:p>
          <a:p>
            <a:pPr indent="0" lvl="0" marL="0" rtl="0" algn="l">
              <a:spcBef>
                <a:spcPts val="0"/>
              </a:spcBef>
              <a:spcAft>
                <a:spcPts val="0"/>
              </a:spcAft>
              <a:buNone/>
            </a:pPr>
            <a:r>
              <a:rPr lang="en"/>
              <a:t>Due to extremely high costs for construction and land </a:t>
            </a:r>
            <a:r>
              <a:rPr lang="en"/>
              <a:t>acquisition</a:t>
            </a:r>
            <a:r>
              <a:rPr lang="en"/>
              <a:t> in already developed areas, the PC’s are looking for other ways to fulfil this promise.</a:t>
            </a:r>
            <a:endParaRPr/>
          </a:p>
          <a:p>
            <a:pPr indent="0" lvl="0" marL="0" rtl="0" algn="l">
              <a:spcBef>
                <a:spcPts val="0"/>
              </a:spcBef>
              <a:spcAft>
                <a:spcPts val="0"/>
              </a:spcAft>
              <a:buNone/>
            </a:pPr>
            <a:r>
              <a:rPr lang="en"/>
              <a:t>Which is why they proposed to cut into </a:t>
            </a:r>
            <a:r>
              <a:rPr lang="en"/>
              <a:t>existing</a:t>
            </a:r>
            <a:r>
              <a:rPr lang="en"/>
              <a:t> greenbelt land near the edges of the suburbs and add the same area of land further out in the countryside.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 Although</a:t>
            </a:r>
            <a:r>
              <a:rPr lang="en">
                <a:solidFill>
                  <a:schemeClr val="dk1"/>
                </a:solidFill>
              </a:rPr>
              <a:t>, this proved to be a controversial idea with many underlying issues.</a:t>
            </a:r>
            <a:r>
              <a:rPr lang="en"/>
              <a:t> The government believes</a:t>
            </a:r>
            <a:r>
              <a:rPr lang="en"/>
              <a:t> this will free up land that could be used for residential development.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9e01fe35b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9e01fe35b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Yousuf</a:t>
            </a:r>
            <a:r>
              <a:rPr lang="en"/>
              <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These are some of the problems leading to the proposal for development in the Greenbelt. Living in Peel Region we've felt a great deal of these problems, from heavy traffic to higher crime rates; from January of this year we've already surpassed the number of car thefts than in 2019, 2020, and 2021. So why do we have these problems? A big factor is urbanization, lots of people moving into the cities when we have a large population density with a shortage of housing! So </a:t>
            </a:r>
            <a:r>
              <a:rPr lang="en">
                <a:solidFill>
                  <a:schemeClr val="dk1"/>
                </a:solidFill>
                <a:latin typeface="Calibri"/>
                <a:ea typeface="Calibri"/>
                <a:cs typeface="Calibri"/>
                <a:sym typeface="Calibri"/>
              </a:rPr>
              <a:t>what's</a:t>
            </a:r>
            <a:r>
              <a:rPr lang="en">
                <a:solidFill>
                  <a:schemeClr val="dk1"/>
                </a:solidFill>
                <a:latin typeface="Calibri"/>
                <a:ea typeface="Calibri"/>
                <a:cs typeface="Calibri"/>
                <a:sym typeface="Calibri"/>
              </a:rPr>
              <a:t> the solution? Urban expansion outwards. Build housing near existing facilities.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9e01fe35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9e01fe35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Musab: </a:t>
            </a:r>
            <a:r>
              <a:rPr lang="en"/>
              <a:t>The goal of our project is to determine which parts of the greenbelt contained in Peel are suitable for residential development. Ideal areas would need to be under a 10 percent slope, be within an acceptable distance from roads and transportation, be within a kilometre of a facility, all while avoiding water bodies.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9e01fe35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9e01fe35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Artem</a:t>
            </a:r>
            <a:r>
              <a:rPr lang="en"/>
              <a:t>: The Data that we used to analyse the issue includes:</a:t>
            </a:r>
            <a:endParaRPr/>
          </a:p>
          <a:p>
            <a:pPr indent="-298450" lvl="0" marL="457200" rtl="0" algn="l">
              <a:spcBef>
                <a:spcPts val="0"/>
              </a:spcBef>
              <a:spcAft>
                <a:spcPts val="0"/>
              </a:spcAft>
              <a:buSzPts val="1100"/>
              <a:buChar char="-"/>
            </a:pPr>
            <a:r>
              <a:rPr lang="en"/>
              <a:t>The elevation model for Southern Ontario</a:t>
            </a:r>
            <a:endParaRPr/>
          </a:p>
          <a:p>
            <a:pPr indent="-298450" lvl="0" marL="457200" rtl="0" algn="l">
              <a:spcBef>
                <a:spcPts val="0"/>
              </a:spcBef>
              <a:spcAft>
                <a:spcPts val="0"/>
              </a:spcAft>
              <a:buSzPts val="1100"/>
              <a:buChar char="-"/>
            </a:pPr>
            <a:r>
              <a:rPr lang="en"/>
              <a:t>The greenbelt and peel region boundaries</a:t>
            </a:r>
            <a:endParaRPr/>
          </a:p>
          <a:p>
            <a:pPr indent="-298450" lvl="0" marL="457200" rtl="0" algn="l">
              <a:spcBef>
                <a:spcPts val="0"/>
              </a:spcBef>
              <a:spcAft>
                <a:spcPts val="0"/>
              </a:spcAft>
              <a:buSzPts val="1100"/>
              <a:buChar char="-"/>
            </a:pPr>
            <a:r>
              <a:rPr lang="en"/>
              <a:t>The facilities and service buildings that Peel region has</a:t>
            </a:r>
            <a:endParaRPr/>
          </a:p>
          <a:p>
            <a:pPr indent="-298450" lvl="0" marL="457200" rtl="0" algn="l">
              <a:spcBef>
                <a:spcPts val="0"/>
              </a:spcBef>
              <a:spcAft>
                <a:spcPts val="0"/>
              </a:spcAft>
              <a:buSzPts val="1100"/>
              <a:buChar char="-"/>
            </a:pPr>
            <a:r>
              <a:rPr lang="en"/>
              <a:t>The network of rivers and streams that flow into Peel</a:t>
            </a:r>
            <a:endParaRPr/>
          </a:p>
          <a:p>
            <a:pPr indent="-298450" lvl="0" marL="457200" rtl="0" algn="l">
              <a:spcBef>
                <a:spcPts val="0"/>
              </a:spcBef>
              <a:spcAft>
                <a:spcPts val="0"/>
              </a:spcAft>
              <a:buSzPts val="1100"/>
              <a:buChar char="-"/>
            </a:pPr>
            <a:r>
              <a:rPr lang="en"/>
              <a:t>And the Road network for Southern Ontario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a461a6976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a461a6976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Yousuf</a:t>
            </a:r>
            <a:endParaRPr b="1"/>
          </a:p>
          <a:p>
            <a:pPr indent="0" lvl="0" marL="0" rtl="0" algn="l">
              <a:spcBef>
                <a:spcPts val="0"/>
              </a:spcBef>
              <a:spcAft>
                <a:spcPts val="0"/>
              </a:spcAft>
              <a:buNone/>
            </a:pPr>
            <a:r>
              <a:t/>
            </a:r>
            <a:endParaRPr b="1"/>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So how did we do this?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Erase and Extract by Mask to manage the area of interest. Making sure it has no water bodies and has an elevation model for the Slope tool.</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Next we used the Slope and Euclidean distance to meet our criterion for suitable housing</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And finally Con and Raster Calculator to produce our result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These are the 6 functions utilized in our toolbox and script which we will now go more in depth in.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a461a69765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a461a69765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The script tool </a:t>
            </a:r>
            <a:r>
              <a:rPr i="1" lang="en">
                <a:solidFill>
                  <a:schemeClr val="dk1"/>
                </a:solidFill>
              </a:rPr>
              <a:t>Optimal Constructible Area Analyzer</a:t>
            </a:r>
            <a:r>
              <a:rPr lang="en">
                <a:solidFill>
                  <a:schemeClr val="dk1"/>
                </a:solidFill>
              </a:rPr>
              <a:t> takes in 5 mandatory and 1 optional user input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The tool first takes the </a:t>
            </a:r>
            <a:r>
              <a:rPr i="1" lang="en">
                <a:solidFill>
                  <a:schemeClr val="dk1"/>
                </a:solidFill>
              </a:rPr>
              <a:t>Input Area</a:t>
            </a:r>
            <a:r>
              <a:rPr lang="en">
                <a:solidFill>
                  <a:schemeClr val="dk1"/>
                </a:solidFill>
              </a:rPr>
              <a:t> which is the area or</a:t>
            </a:r>
            <a:r>
              <a:rPr lang="en">
                <a:solidFill>
                  <a:schemeClr val="dk1"/>
                </a:solidFill>
              </a:rPr>
              <a:t> boundary of interest.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The optional parameter </a:t>
            </a:r>
            <a:r>
              <a:rPr i="1" lang="en">
                <a:solidFill>
                  <a:schemeClr val="dk1"/>
                </a:solidFill>
              </a:rPr>
              <a:t>Area for Removal</a:t>
            </a:r>
            <a:r>
              <a:rPr lang="en">
                <a:solidFill>
                  <a:schemeClr val="dk1"/>
                </a:solidFill>
              </a:rPr>
              <a:t> takes in any shapefile of area of complement that are to be removed within the </a:t>
            </a:r>
            <a:r>
              <a:rPr i="1" lang="en">
                <a:solidFill>
                  <a:schemeClr val="dk1"/>
                </a:solidFill>
              </a:rPr>
              <a:t>Input Area</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If the user brings the refined shapefile for </a:t>
            </a:r>
            <a:r>
              <a:rPr i="1" lang="en">
                <a:solidFill>
                  <a:schemeClr val="dk1"/>
                </a:solidFill>
              </a:rPr>
              <a:t>Input Area</a:t>
            </a:r>
            <a:r>
              <a:rPr lang="en">
                <a:solidFill>
                  <a:schemeClr val="dk1"/>
                </a:solidFill>
              </a:rPr>
              <a:t>, then the </a:t>
            </a:r>
            <a:r>
              <a:rPr i="1" lang="en">
                <a:solidFill>
                  <a:schemeClr val="dk1"/>
                </a:solidFill>
              </a:rPr>
              <a:t>Area for Removal</a:t>
            </a:r>
            <a:r>
              <a:rPr lang="en">
                <a:solidFill>
                  <a:schemeClr val="dk1"/>
                </a:solidFill>
              </a:rPr>
              <a:t> section can be left as blank.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 </a:t>
            </a:r>
            <a:r>
              <a:rPr lang="en">
                <a:solidFill>
                  <a:schemeClr val="dk1"/>
                </a:solidFill>
              </a:rPr>
              <a:t>Now, it takes the DEM image file of the area and also takes in numerical input from the user for the limit of percent rise slope.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a:t>
            </a:r>
            <a:r>
              <a:rPr lang="en">
                <a:solidFill>
                  <a:schemeClr val="dk1"/>
                </a:solidFill>
              </a:rPr>
              <a:t> </a:t>
            </a:r>
            <a:r>
              <a:rPr i="1" lang="en">
                <a:solidFill>
                  <a:schemeClr val="dk1"/>
                </a:solidFill>
              </a:rPr>
              <a:t>Road Network</a:t>
            </a:r>
            <a:r>
              <a:rPr lang="en">
                <a:solidFill>
                  <a:schemeClr val="dk1"/>
                </a:solidFill>
              </a:rPr>
              <a:t> takes in a shapefile of the road network of the area of interest and allows the maximum distance for the proximity as a </a:t>
            </a:r>
            <a:r>
              <a:rPr i="1" lang="en">
                <a:solidFill>
                  <a:schemeClr val="dk1"/>
                </a:solidFill>
              </a:rPr>
              <a:t>Linear Unit</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a:t>
            </a:r>
            <a:r>
              <a:rPr lang="en">
                <a:solidFill>
                  <a:schemeClr val="dk1"/>
                </a:solidFill>
              </a:rPr>
              <a:t> </a:t>
            </a:r>
            <a:r>
              <a:rPr i="1" lang="en">
                <a:solidFill>
                  <a:schemeClr val="dk1"/>
                </a:solidFill>
              </a:rPr>
              <a:t>Points of Interest </a:t>
            </a:r>
            <a:r>
              <a:rPr lang="en">
                <a:solidFill>
                  <a:schemeClr val="dk1"/>
                </a:solidFill>
              </a:rPr>
              <a:t>will be a collection of points and similar to the road network with adjustable maximum distance.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Young Jun:</a:t>
            </a:r>
            <a:r>
              <a:rPr lang="en">
                <a:solidFill>
                  <a:schemeClr val="dk1"/>
                </a:solidFill>
              </a:rPr>
              <a:t> The name of the output raster can be modified and the default extension is tiff.</a:t>
            </a:r>
            <a:r>
              <a:rPr i="1" lang="en">
                <a:solidFill>
                  <a:schemeClr val="dk1"/>
                </a:solidFill>
              </a:rPr>
              <a:t>  </a:t>
            </a:r>
            <a:r>
              <a:rPr lang="en">
                <a:solidFill>
                  <a:schemeClr val="dk1"/>
                </a:solidFill>
              </a:rPr>
              <a:t>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6125" y="388570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883048">
            <a:off x="-955877" y="-1027118"/>
            <a:ext cx="3388333" cy="3035971"/>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883048">
            <a:off x="-816685" y="-741129"/>
            <a:ext cx="3786359" cy="3389867"/>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498650" y="269476"/>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498644" y="4187754"/>
            <a:ext cx="1340696" cy="1924090"/>
            <a:chOff x="-1396750" y="3025955"/>
            <a:chExt cx="1340696" cy="1924090"/>
          </a:xfrm>
        </p:grpSpPr>
        <p:sp>
          <p:nvSpPr>
            <p:cNvPr id="14" name="Google Shape;14;p2"/>
            <p:cNvSpPr/>
            <p:nvPr/>
          </p:nvSpPr>
          <p:spPr>
            <a:xfrm>
              <a:off x="-1396750" y="3025955"/>
              <a:ext cx="1340696" cy="1924090"/>
            </a:xfrm>
            <a:custGeom>
              <a:rect b="b" l="l" r="r" t="t"/>
              <a:pathLst>
                <a:path extrusionOk="0" h="23090" w="16089">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227075" y="3653575"/>
              <a:ext cx="985078" cy="1229026"/>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56046" y="3110100"/>
            <a:ext cx="1064258" cy="2033395"/>
            <a:chOff x="-56046" y="3110100"/>
            <a:chExt cx="1064258" cy="2033395"/>
          </a:xfrm>
        </p:grpSpPr>
        <p:sp>
          <p:nvSpPr>
            <p:cNvPr id="17" name="Google Shape;17;p2"/>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965304" y="3745455"/>
            <a:ext cx="631620" cy="1553456"/>
            <a:chOff x="889085" y="3601710"/>
            <a:chExt cx="597164" cy="1468850"/>
          </a:xfrm>
        </p:grpSpPr>
        <p:sp>
          <p:nvSpPr>
            <p:cNvPr id="20" name="Google Shape;20;p2"/>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113834" y="4118588"/>
            <a:ext cx="818808" cy="1096167"/>
            <a:chOff x="113834" y="3966188"/>
            <a:chExt cx="818808" cy="1096167"/>
          </a:xfrm>
        </p:grpSpPr>
        <p:sp>
          <p:nvSpPr>
            <p:cNvPr id="23" name="Google Shape;23;p2"/>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flipH="1" rot="7199989">
            <a:off x="5399729" y="2277996"/>
            <a:ext cx="4545547" cy="3234001"/>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704600">
            <a:off x="3822245" y="-226661"/>
            <a:ext cx="1745082" cy="1096151"/>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501061">
            <a:off x="2292275" y="4464854"/>
            <a:ext cx="2543368" cy="1172480"/>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201050" y="201675"/>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8451184">
            <a:off x="7298318" y="-114990"/>
            <a:ext cx="1749996" cy="1703552"/>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2776166" y="4852288"/>
            <a:ext cx="1795826" cy="893252"/>
            <a:chOff x="3339218" y="4582238"/>
            <a:chExt cx="1438041" cy="715289"/>
          </a:xfrm>
        </p:grpSpPr>
        <p:sp>
          <p:nvSpPr>
            <p:cNvPr id="31" name="Google Shape;31;p2"/>
            <p:cNvSpPr/>
            <p:nvPr/>
          </p:nvSpPr>
          <p:spPr>
            <a:xfrm rot="10800000">
              <a:off x="3339467" y="4845372"/>
              <a:ext cx="1437793" cy="452155"/>
            </a:xfrm>
            <a:custGeom>
              <a:rect b="b" l="l" r="r" t="t"/>
              <a:pathLst>
                <a:path extrusionOk="0" h="7272" w="23124">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0800000">
              <a:off x="3339653" y="4724251"/>
              <a:ext cx="1437606" cy="452030"/>
            </a:xfrm>
            <a:custGeom>
              <a:rect b="b" l="l" r="r" t="t"/>
              <a:pathLst>
                <a:path extrusionOk="0" h="7270" w="23121">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3339218" y="4582238"/>
              <a:ext cx="1438041" cy="452030"/>
            </a:xfrm>
            <a:custGeom>
              <a:rect b="b" l="l" r="r" t="t"/>
              <a:pathLst>
                <a:path extrusionOk="0" h="7270" w="23128">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3642955" y="5023573"/>
              <a:ext cx="996643" cy="251259"/>
            </a:xfrm>
            <a:custGeom>
              <a:rect b="b" l="l" r="r" t="t"/>
              <a:pathLst>
                <a:path extrusionOk="0" h="4041" w="16029">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txBox="1"/>
          <p:nvPr>
            <p:ph type="ctrTitle"/>
          </p:nvPr>
        </p:nvSpPr>
        <p:spPr>
          <a:xfrm>
            <a:off x="1199700" y="1040700"/>
            <a:ext cx="6744600" cy="20334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100"/>
              <a:buNone/>
              <a:defRPr sz="61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6" name="Google Shape;36;p2"/>
          <p:cNvSpPr txBox="1"/>
          <p:nvPr>
            <p:ph idx="1" type="subTitle"/>
          </p:nvPr>
        </p:nvSpPr>
        <p:spPr>
          <a:xfrm>
            <a:off x="2521350" y="3074090"/>
            <a:ext cx="41013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atin typeface="Work Sans"/>
                <a:ea typeface="Work Sans"/>
                <a:cs typeface="Work Sans"/>
                <a:sym typeface="Work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11"/>
          <p:cNvSpPr/>
          <p:nvPr/>
        </p:nvSpPr>
        <p:spPr>
          <a:xfrm flipH="1">
            <a:off x="-694150" y="36385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6823666" y="4317551"/>
            <a:ext cx="2635586" cy="1388937"/>
            <a:chOff x="6823666" y="4317551"/>
            <a:chExt cx="2635586" cy="1388937"/>
          </a:xfrm>
        </p:grpSpPr>
        <p:sp>
          <p:nvSpPr>
            <p:cNvPr id="184" name="Google Shape;184;p11"/>
            <p:cNvSpPr/>
            <p:nvPr/>
          </p:nvSpPr>
          <p:spPr>
            <a:xfrm rot="10501061">
              <a:off x="6869775" y="4425779"/>
              <a:ext cx="2543368" cy="1172480"/>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1"/>
            <p:cNvGrpSpPr/>
            <p:nvPr/>
          </p:nvGrpSpPr>
          <p:grpSpPr>
            <a:xfrm>
              <a:off x="7353666" y="4813213"/>
              <a:ext cx="1795826" cy="893252"/>
              <a:chOff x="3339218" y="4582238"/>
              <a:chExt cx="1438041" cy="715289"/>
            </a:xfrm>
          </p:grpSpPr>
          <p:sp>
            <p:nvSpPr>
              <p:cNvPr id="186" name="Google Shape;186;p11"/>
              <p:cNvSpPr/>
              <p:nvPr/>
            </p:nvSpPr>
            <p:spPr>
              <a:xfrm rot="10800000">
                <a:off x="3339467" y="4845372"/>
                <a:ext cx="1437793" cy="452155"/>
              </a:xfrm>
              <a:custGeom>
                <a:rect b="b" l="l" r="r" t="t"/>
                <a:pathLst>
                  <a:path extrusionOk="0" h="7272" w="23124">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rot="10800000">
                <a:off x="3339653" y="4724251"/>
                <a:ext cx="1437606" cy="452030"/>
              </a:xfrm>
              <a:custGeom>
                <a:rect b="b" l="l" r="r" t="t"/>
                <a:pathLst>
                  <a:path extrusionOk="0" h="7270" w="23121">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rot="10800000">
                <a:off x="3339218" y="4582238"/>
                <a:ext cx="1438041" cy="452030"/>
              </a:xfrm>
              <a:custGeom>
                <a:rect b="b" l="l" r="r" t="t"/>
                <a:pathLst>
                  <a:path extrusionOk="0" h="7270" w="23128">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rot="10800000">
                <a:off x="3642955" y="5023573"/>
                <a:ext cx="996643" cy="251259"/>
              </a:xfrm>
              <a:custGeom>
                <a:rect b="b" l="l" r="r" t="t"/>
                <a:pathLst>
                  <a:path extrusionOk="0" h="4041" w="16029">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 name="Google Shape;190;p11"/>
          <p:cNvGrpSpPr/>
          <p:nvPr/>
        </p:nvGrpSpPr>
        <p:grpSpPr>
          <a:xfrm flipH="1">
            <a:off x="156968" y="3528654"/>
            <a:ext cx="2290183" cy="1579980"/>
            <a:chOff x="6608125" y="3473975"/>
            <a:chExt cx="2290183" cy="1579980"/>
          </a:xfrm>
        </p:grpSpPr>
        <p:sp>
          <p:nvSpPr>
            <p:cNvPr id="191" name="Google Shape;191;p11"/>
            <p:cNvSpPr/>
            <p:nvPr/>
          </p:nvSpPr>
          <p:spPr>
            <a:xfrm>
              <a:off x="6643630" y="3519898"/>
              <a:ext cx="2254679" cy="1534057"/>
            </a:xfrm>
            <a:custGeom>
              <a:rect b="b" l="l" r="r" t="t"/>
              <a:pathLst>
                <a:path extrusionOk="0" h="25621" w="37658">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6608125" y="3473975"/>
              <a:ext cx="2254679" cy="1546092"/>
            </a:xfrm>
            <a:custGeom>
              <a:rect b="b" l="l" r="r" t="t"/>
              <a:pathLst>
                <a:path extrusionOk="0" fill="none" h="25822" w="37658">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flipH="1">
            <a:off x="4989775" y="95912"/>
            <a:ext cx="4399717" cy="484800"/>
            <a:chOff x="-592500" y="158462"/>
            <a:chExt cx="4399717" cy="484800"/>
          </a:xfrm>
        </p:grpSpPr>
        <p:sp>
          <p:nvSpPr>
            <p:cNvPr id="194" name="Google Shape;194;p11"/>
            <p:cNvSpPr/>
            <p:nvPr/>
          </p:nvSpPr>
          <p:spPr>
            <a:xfrm>
              <a:off x="-551002" y="158462"/>
              <a:ext cx="3994860" cy="310874"/>
            </a:xfrm>
            <a:custGeom>
              <a:rect b="b" l="l" r="r" t="t"/>
              <a:pathLst>
                <a:path extrusionOk="0" h="2547" w="32730">
                  <a:moveTo>
                    <a:pt x="31889" y="124"/>
                  </a:moveTo>
                  <a:cubicBezTo>
                    <a:pt x="31859" y="129"/>
                    <a:pt x="31837" y="133"/>
                    <a:pt x="31821" y="136"/>
                  </a:cubicBezTo>
                  <a:lnTo>
                    <a:pt x="31821" y="136"/>
                  </a:lnTo>
                  <a:cubicBezTo>
                    <a:pt x="31839" y="133"/>
                    <a:pt x="31861" y="129"/>
                    <a:pt x="31889" y="124"/>
                  </a:cubicBezTo>
                  <a:close/>
                  <a:moveTo>
                    <a:pt x="31015" y="361"/>
                  </a:moveTo>
                  <a:lnTo>
                    <a:pt x="31004" y="362"/>
                  </a:lnTo>
                  <a:cubicBezTo>
                    <a:pt x="31008" y="362"/>
                    <a:pt x="31012" y="361"/>
                    <a:pt x="31015" y="361"/>
                  </a:cubicBezTo>
                  <a:close/>
                  <a:moveTo>
                    <a:pt x="26379" y="1057"/>
                  </a:moveTo>
                  <a:cubicBezTo>
                    <a:pt x="26361" y="1059"/>
                    <a:pt x="26341" y="1062"/>
                    <a:pt x="26320" y="1064"/>
                  </a:cubicBezTo>
                  <a:cubicBezTo>
                    <a:pt x="26345" y="1062"/>
                    <a:pt x="26364" y="1059"/>
                    <a:pt x="26379" y="1057"/>
                  </a:cubicBezTo>
                  <a:close/>
                  <a:moveTo>
                    <a:pt x="24924" y="1157"/>
                  </a:moveTo>
                  <a:cubicBezTo>
                    <a:pt x="24909" y="1159"/>
                    <a:pt x="24891" y="1161"/>
                    <a:pt x="24870" y="1164"/>
                  </a:cubicBezTo>
                  <a:cubicBezTo>
                    <a:pt x="24890" y="1161"/>
                    <a:pt x="24908" y="1159"/>
                    <a:pt x="24924" y="1157"/>
                  </a:cubicBezTo>
                  <a:close/>
                  <a:moveTo>
                    <a:pt x="22108" y="1425"/>
                  </a:moveTo>
                  <a:cubicBezTo>
                    <a:pt x="22102" y="1426"/>
                    <a:pt x="22097" y="1427"/>
                    <a:pt x="22093" y="1428"/>
                  </a:cubicBezTo>
                  <a:lnTo>
                    <a:pt x="22093" y="1428"/>
                  </a:lnTo>
                  <a:cubicBezTo>
                    <a:pt x="22098" y="1427"/>
                    <a:pt x="22103" y="1426"/>
                    <a:pt x="22108" y="1425"/>
                  </a:cubicBezTo>
                  <a:close/>
                  <a:moveTo>
                    <a:pt x="22093" y="1428"/>
                  </a:moveTo>
                  <a:cubicBezTo>
                    <a:pt x="22044" y="1436"/>
                    <a:pt x="21992" y="1444"/>
                    <a:pt x="21998" y="1446"/>
                  </a:cubicBezTo>
                  <a:cubicBezTo>
                    <a:pt x="22135" y="1435"/>
                    <a:pt x="22053" y="1436"/>
                    <a:pt x="22093" y="1428"/>
                  </a:cubicBezTo>
                  <a:close/>
                  <a:moveTo>
                    <a:pt x="16100" y="1690"/>
                  </a:moveTo>
                  <a:cubicBezTo>
                    <a:pt x="16086" y="1690"/>
                    <a:pt x="16070" y="1690"/>
                    <a:pt x="16055" y="1692"/>
                  </a:cubicBezTo>
                  <a:lnTo>
                    <a:pt x="16055" y="1692"/>
                  </a:lnTo>
                  <a:cubicBezTo>
                    <a:pt x="16070" y="1691"/>
                    <a:pt x="16085" y="1690"/>
                    <a:pt x="16100" y="1690"/>
                  </a:cubicBezTo>
                  <a:close/>
                  <a:moveTo>
                    <a:pt x="12868" y="2144"/>
                  </a:moveTo>
                  <a:cubicBezTo>
                    <a:pt x="12853" y="2146"/>
                    <a:pt x="12843" y="2147"/>
                    <a:pt x="12839" y="2148"/>
                  </a:cubicBezTo>
                  <a:cubicBezTo>
                    <a:pt x="12850" y="2147"/>
                    <a:pt x="12859" y="2146"/>
                    <a:pt x="12868" y="2144"/>
                  </a:cubicBezTo>
                  <a:close/>
                  <a:moveTo>
                    <a:pt x="667" y="2448"/>
                  </a:moveTo>
                  <a:cubicBezTo>
                    <a:pt x="679" y="2449"/>
                    <a:pt x="693" y="2449"/>
                    <a:pt x="712" y="2449"/>
                  </a:cubicBezTo>
                  <a:cubicBezTo>
                    <a:pt x="699" y="2449"/>
                    <a:pt x="684" y="2449"/>
                    <a:pt x="667" y="2448"/>
                  </a:cubicBezTo>
                  <a:close/>
                  <a:moveTo>
                    <a:pt x="7075" y="2437"/>
                  </a:moveTo>
                  <a:cubicBezTo>
                    <a:pt x="7010" y="2440"/>
                    <a:pt x="6955" y="2444"/>
                    <a:pt x="6939" y="2449"/>
                  </a:cubicBezTo>
                  <a:lnTo>
                    <a:pt x="7035" y="2448"/>
                  </a:lnTo>
                  <a:lnTo>
                    <a:pt x="7035" y="2448"/>
                  </a:lnTo>
                  <a:cubicBezTo>
                    <a:pt x="7046" y="2444"/>
                    <a:pt x="7060" y="2441"/>
                    <a:pt x="7075" y="2437"/>
                  </a:cubicBezTo>
                  <a:close/>
                  <a:moveTo>
                    <a:pt x="7104" y="2472"/>
                  </a:moveTo>
                  <a:lnTo>
                    <a:pt x="7022" y="2484"/>
                  </a:lnTo>
                  <a:lnTo>
                    <a:pt x="7045" y="2486"/>
                  </a:lnTo>
                  <a:lnTo>
                    <a:pt x="7045" y="2486"/>
                  </a:lnTo>
                  <a:cubicBezTo>
                    <a:pt x="7064" y="2483"/>
                    <a:pt x="7088" y="2477"/>
                    <a:pt x="7104" y="2472"/>
                  </a:cubicBezTo>
                  <a:close/>
                  <a:moveTo>
                    <a:pt x="7045" y="2486"/>
                  </a:moveTo>
                  <a:cubicBezTo>
                    <a:pt x="7028" y="2490"/>
                    <a:pt x="7017" y="2492"/>
                    <a:pt x="7025" y="2492"/>
                  </a:cubicBezTo>
                  <a:cubicBezTo>
                    <a:pt x="7030" y="2492"/>
                    <a:pt x="7044" y="2491"/>
                    <a:pt x="7071" y="2489"/>
                  </a:cubicBezTo>
                  <a:lnTo>
                    <a:pt x="7045" y="2486"/>
                  </a:lnTo>
                  <a:close/>
                  <a:moveTo>
                    <a:pt x="2667" y="2503"/>
                  </a:moveTo>
                  <a:lnTo>
                    <a:pt x="2667" y="2507"/>
                  </a:lnTo>
                  <a:cubicBezTo>
                    <a:pt x="2668" y="2506"/>
                    <a:pt x="2668" y="2504"/>
                    <a:pt x="2667" y="2503"/>
                  </a:cubicBezTo>
                  <a:close/>
                  <a:moveTo>
                    <a:pt x="4057" y="2509"/>
                  </a:moveTo>
                  <a:cubicBezTo>
                    <a:pt x="4057" y="2509"/>
                    <a:pt x="4057" y="2509"/>
                    <a:pt x="4057" y="2510"/>
                  </a:cubicBezTo>
                  <a:cubicBezTo>
                    <a:pt x="4057" y="2509"/>
                    <a:pt x="4057" y="2509"/>
                    <a:pt x="4057" y="2509"/>
                  </a:cubicBezTo>
                  <a:close/>
                  <a:moveTo>
                    <a:pt x="1594" y="2526"/>
                  </a:moveTo>
                  <a:cubicBezTo>
                    <a:pt x="1593" y="2526"/>
                    <a:pt x="1593" y="2526"/>
                    <a:pt x="1592" y="2526"/>
                  </a:cubicBezTo>
                  <a:cubicBezTo>
                    <a:pt x="1593" y="2526"/>
                    <a:pt x="1593" y="2526"/>
                    <a:pt x="1594" y="2526"/>
                  </a:cubicBezTo>
                  <a:close/>
                  <a:moveTo>
                    <a:pt x="32722" y="1"/>
                  </a:moveTo>
                  <a:cubicBezTo>
                    <a:pt x="32596" y="1"/>
                    <a:pt x="32335" y="53"/>
                    <a:pt x="32086" y="87"/>
                  </a:cubicBezTo>
                  <a:cubicBezTo>
                    <a:pt x="32100" y="92"/>
                    <a:pt x="31950" y="126"/>
                    <a:pt x="32003" y="126"/>
                  </a:cubicBezTo>
                  <a:cubicBezTo>
                    <a:pt x="32018" y="126"/>
                    <a:pt x="32048" y="123"/>
                    <a:pt x="32102" y="117"/>
                  </a:cubicBezTo>
                  <a:lnTo>
                    <a:pt x="32102" y="117"/>
                  </a:lnTo>
                  <a:cubicBezTo>
                    <a:pt x="32100" y="128"/>
                    <a:pt x="31954" y="154"/>
                    <a:pt x="31854" y="168"/>
                  </a:cubicBezTo>
                  <a:cubicBezTo>
                    <a:pt x="31898" y="156"/>
                    <a:pt x="31719" y="159"/>
                    <a:pt x="31821" y="136"/>
                  </a:cubicBezTo>
                  <a:lnTo>
                    <a:pt x="31821" y="136"/>
                  </a:lnTo>
                  <a:cubicBezTo>
                    <a:pt x="31694" y="159"/>
                    <a:pt x="31761" y="140"/>
                    <a:pt x="31546" y="175"/>
                  </a:cubicBezTo>
                  <a:cubicBezTo>
                    <a:pt x="31549" y="173"/>
                    <a:pt x="31548" y="173"/>
                    <a:pt x="31543" y="173"/>
                  </a:cubicBezTo>
                  <a:cubicBezTo>
                    <a:pt x="31504" y="173"/>
                    <a:pt x="31253" y="207"/>
                    <a:pt x="31169" y="207"/>
                  </a:cubicBezTo>
                  <a:cubicBezTo>
                    <a:pt x="31149" y="207"/>
                    <a:pt x="31139" y="205"/>
                    <a:pt x="31143" y="200"/>
                  </a:cubicBezTo>
                  <a:lnTo>
                    <a:pt x="31143" y="200"/>
                  </a:lnTo>
                  <a:cubicBezTo>
                    <a:pt x="31067" y="221"/>
                    <a:pt x="31152" y="237"/>
                    <a:pt x="30867" y="274"/>
                  </a:cubicBezTo>
                  <a:cubicBezTo>
                    <a:pt x="30874" y="275"/>
                    <a:pt x="30882" y="275"/>
                    <a:pt x="30892" y="275"/>
                  </a:cubicBezTo>
                  <a:cubicBezTo>
                    <a:pt x="30950" y="275"/>
                    <a:pt x="31055" y="266"/>
                    <a:pt x="31098" y="266"/>
                  </a:cubicBezTo>
                  <a:cubicBezTo>
                    <a:pt x="31130" y="266"/>
                    <a:pt x="31127" y="271"/>
                    <a:pt x="31046" y="288"/>
                  </a:cubicBezTo>
                  <a:lnTo>
                    <a:pt x="31182" y="260"/>
                  </a:lnTo>
                  <a:cubicBezTo>
                    <a:pt x="31221" y="257"/>
                    <a:pt x="31243" y="255"/>
                    <a:pt x="31255" y="255"/>
                  </a:cubicBezTo>
                  <a:cubicBezTo>
                    <a:pt x="31289" y="255"/>
                    <a:pt x="31241" y="266"/>
                    <a:pt x="31277" y="266"/>
                  </a:cubicBezTo>
                  <a:cubicBezTo>
                    <a:pt x="31294" y="266"/>
                    <a:pt x="31327" y="264"/>
                    <a:pt x="31391" y="258"/>
                  </a:cubicBezTo>
                  <a:lnTo>
                    <a:pt x="31391" y="258"/>
                  </a:lnTo>
                  <a:cubicBezTo>
                    <a:pt x="31323" y="266"/>
                    <a:pt x="31194" y="289"/>
                    <a:pt x="31141" y="289"/>
                  </a:cubicBezTo>
                  <a:cubicBezTo>
                    <a:pt x="31134" y="289"/>
                    <a:pt x="31129" y="289"/>
                    <a:pt x="31125" y="288"/>
                  </a:cubicBezTo>
                  <a:lnTo>
                    <a:pt x="31125" y="288"/>
                  </a:lnTo>
                  <a:cubicBezTo>
                    <a:pt x="31196" y="314"/>
                    <a:pt x="30742" y="353"/>
                    <a:pt x="30733" y="381"/>
                  </a:cubicBezTo>
                  <a:cubicBezTo>
                    <a:pt x="30726" y="380"/>
                    <a:pt x="30719" y="380"/>
                    <a:pt x="30711" y="380"/>
                  </a:cubicBezTo>
                  <a:cubicBezTo>
                    <a:pt x="30656" y="380"/>
                    <a:pt x="30584" y="388"/>
                    <a:pt x="30457" y="406"/>
                  </a:cubicBezTo>
                  <a:cubicBezTo>
                    <a:pt x="30476" y="395"/>
                    <a:pt x="30397" y="395"/>
                    <a:pt x="30506" y="374"/>
                  </a:cubicBezTo>
                  <a:cubicBezTo>
                    <a:pt x="30596" y="365"/>
                    <a:pt x="30664" y="355"/>
                    <a:pt x="30766" y="351"/>
                  </a:cubicBezTo>
                  <a:cubicBezTo>
                    <a:pt x="30754" y="345"/>
                    <a:pt x="30734" y="343"/>
                    <a:pt x="30707" y="343"/>
                  </a:cubicBezTo>
                  <a:cubicBezTo>
                    <a:pt x="30591" y="343"/>
                    <a:pt x="30350" y="387"/>
                    <a:pt x="30156" y="404"/>
                  </a:cubicBezTo>
                  <a:cubicBezTo>
                    <a:pt x="30191" y="404"/>
                    <a:pt x="30200" y="404"/>
                    <a:pt x="30135" y="418"/>
                  </a:cubicBezTo>
                  <a:cubicBezTo>
                    <a:pt x="30033" y="426"/>
                    <a:pt x="29840" y="445"/>
                    <a:pt x="29771" y="445"/>
                  </a:cubicBezTo>
                  <a:cubicBezTo>
                    <a:pt x="29743" y="445"/>
                    <a:pt x="29735" y="442"/>
                    <a:pt x="29760" y="434"/>
                  </a:cubicBezTo>
                  <a:lnTo>
                    <a:pt x="29760" y="434"/>
                  </a:lnTo>
                  <a:lnTo>
                    <a:pt x="29033" y="524"/>
                  </a:lnTo>
                  <a:cubicBezTo>
                    <a:pt x="29028" y="517"/>
                    <a:pt x="29135" y="508"/>
                    <a:pt x="29179" y="501"/>
                  </a:cubicBezTo>
                  <a:lnTo>
                    <a:pt x="29179" y="501"/>
                  </a:lnTo>
                  <a:lnTo>
                    <a:pt x="28773" y="548"/>
                  </a:lnTo>
                  <a:cubicBezTo>
                    <a:pt x="28678" y="548"/>
                    <a:pt x="28910" y="520"/>
                    <a:pt x="28949" y="506"/>
                  </a:cubicBezTo>
                  <a:lnTo>
                    <a:pt x="28949" y="506"/>
                  </a:lnTo>
                  <a:lnTo>
                    <a:pt x="28658" y="541"/>
                  </a:lnTo>
                  <a:lnTo>
                    <a:pt x="28697" y="524"/>
                  </a:lnTo>
                  <a:lnTo>
                    <a:pt x="28697" y="524"/>
                  </a:lnTo>
                  <a:cubicBezTo>
                    <a:pt x="28631" y="539"/>
                    <a:pt x="28341" y="574"/>
                    <a:pt x="28230" y="574"/>
                  </a:cubicBezTo>
                  <a:cubicBezTo>
                    <a:pt x="28221" y="574"/>
                    <a:pt x="28212" y="574"/>
                    <a:pt x="28206" y="573"/>
                  </a:cubicBezTo>
                  <a:cubicBezTo>
                    <a:pt x="27884" y="612"/>
                    <a:pt x="27893" y="649"/>
                    <a:pt x="27458" y="682"/>
                  </a:cubicBezTo>
                  <a:cubicBezTo>
                    <a:pt x="27472" y="661"/>
                    <a:pt x="27703" y="647"/>
                    <a:pt x="27803" y="624"/>
                  </a:cubicBezTo>
                  <a:lnTo>
                    <a:pt x="27803" y="624"/>
                  </a:lnTo>
                  <a:cubicBezTo>
                    <a:pt x="27725" y="626"/>
                    <a:pt x="27519" y="658"/>
                    <a:pt x="27439" y="658"/>
                  </a:cubicBezTo>
                  <a:cubicBezTo>
                    <a:pt x="27428" y="658"/>
                    <a:pt x="27419" y="658"/>
                    <a:pt x="27414" y="656"/>
                  </a:cubicBezTo>
                  <a:cubicBezTo>
                    <a:pt x="27101" y="700"/>
                    <a:pt x="27140" y="728"/>
                    <a:pt x="26990" y="763"/>
                  </a:cubicBezTo>
                  <a:cubicBezTo>
                    <a:pt x="26924" y="770"/>
                    <a:pt x="26891" y="773"/>
                    <a:pt x="26876" y="773"/>
                  </a:cubicBezTo>
                  <a:cubicBezTo>
                    <a:pt x="26836" y="773"/>
                    <a:pt x="26959" y="750"/>
                    <a:pt x="26950" y="747"/>
                  </a:cubicBezTo>
                  <a:lnTo>
                    <a:pt x="26950" y="747"/>
                  </a:lnTo>
                  <a:cubicBezTo>
                    <a:pt x="26885" y="753"/>
                    <a:pt x="26790" y="787"/>
                    <a:pt x="26718" y="787"/>
                  </a:cubicBezTo>
                  <a:cubicBezTo>
                    <a:pt x="26706" y="787"/>
                    <a:pt x="26695" y="786"/>
                    <a:pt x="26684" y="784"/>
                  </a:cubicBezTo>
                  <a:cubicBezTo>
                    <a:pt x="26587" y="804"/>
                    <a:pt x="26524" y="823"/>
                    <a:pt x="26594" y="823"/>
                  </a:cubicBezTo>
                  <a:cubicBezTo>
                    <a:pt x="26612" y="823"/>
                    <a:pt x="26639" y="821"/>
                    <a:pt x="26677" y="819"/>
                  </a:cubicBezTo>
                  <a:lnTo>
                    <a:pt x="26677" y="819"/>
                  </a:lnTo>
                  <a:cubicBezTo>
                    <a:pt x="26557" y="830"/>
                    <a:pt x="26436" y="849"/>
                    <a:pt x="26316" y="874"/>
                  </a:cubicBezTo>
                  <a:cubicBezTo>
                    <a:pt x="26352" y="861"/>
                    <a:pt x="26346" y="857"/>
                    <a:pt x="26321" y="857"/>
                  </a:cubicBezTo>
                  <a:cubicBezTo>
                    <a:pt x="26289" y="857"/>
                    <a:pt x="26223" y="864"/>
                    <a:pt x="26181" y="864"/>
                  </a:cubicBezTo>
                  <a:cubicBezTo>
                    <a:pt x="26161" y="864"/>
                    <a:pt x="26146" y="862"/>
                    <a:pt x="26142" y="858"/>
                  </a:cubicBezTo>
                  <a:cubicBezTo>
                    <a:pt x="25936" y="874"/>
                    <a:pt x="25482" y="916"/>
                    <a:pt x="25292" y="962"/>
                  </a:cubicBezTo>
                  <a:lnTo>
                    <a:pt x="25345" y="927"/>
                  </a:lnTo>
                  <a:lnTo>
                    <a:pt x="25106" y="958"/>
                  </a:lnTo>
                  <a:cubicBezTo>
                    <a:pt x="24923" y="958"/>
                    <a:pt x="25315" y="916"/>
                    <a:pt x="25435" y="904"/>
                  </a:cubicBezTo>
                  <a:lnTo>
                    <a:pt x="25435" y="904"/>
                  </a:lnTo>
                  <a:cubicBezTo>
                    <a:pt x="25109" y="932"/>
                    <a:pt x="24891" y="958"/>
                    <a:pt x="24599" y="988"/>
                  </a:cubicBezTo>
                  <a:cubicBezTo>
                    <a:pt x="24607" y="987"/>
                    <a:pt x="24613" y="987"/>
                    <a:pt x="24619" y="987"/>
                  </a:cubicBezTo>
                  <a:cubicBezTo>
                    <a:pt x="24676" y="987"/>
                    <a:pt x="24638" y="997"/>
                    <a:pt x="24676" y="1002"/>
                  </a:cubicBezTo>
                  <a:cubicBezTo>
                    <a:pt x="24576" y="1025"/>
                    <a:pt x="24437" y="1027"/>
                    <a:pt x="24333" y="1041"/>
                  </a:cubicBezTo>
                  <a:cubicBezTo>
                    <a:pt x="24305" y="1036"/>
                    <a:pt x="24319" y="1029"/>
                    <a:pt x="24400" y="1020"/>
                  </a:cubicBezTo>
                  <a:lnTo>
                    <a:pt x="24400" y="1020"/>
                  </a:lnTo>
                  <a:lnTo>
                    <a:pt x="24198" y="1041"/>
                  </a:lnTo>
                  <a:cubicBezTo>
                    <a:pt x="24212" y="1022"/>
                    <a:pt x="24113" y="1032"/>
                    <a:pt x="24312" y="1002"/>
                  </a:cubicBezTo>
                  <a:lnTo>
                    <a:pt x="24312" y="1002"/>
                  </a:lnTo>
                  <a:lnTo>
                    <a:pt x="24127" y="1025"/>
                  </a:lnTo>
                  <a:cubicBezTo>
                    <a:pt x="24089" y="1027"/>
                    <a:pt x="24066" y="1028"/>
                    <a:pt x="24052" y="1028"/>
                  </a:cubicBezTo>
                  <a:cubicBezTo>
                    <a:pt x="23992" y="1028"/>
                    <a:pt x="24143" y="1006"/>
                    <a:pt x="24184" y="997"/>
                  </a:cubicBezTo>
                  <a:lnTo>
                    <a:pt x="24184" y="997"/>
                  </a:lnTo>
                  <a:lnTo>
                    <a:pt x="23858" y="1025"/>
                  </a:lnTo>
                  <a:cubicBezTo>
                    <a:pt x="23742" y="1046"/>
                    <a:pt x="23925" y="1034"/>
                    <a:pt x="23703" y="1062"/>
                  </a:cubicBezTo>
                  <a:cubicBezTo>
                    <a:pt x="23402" y="1073"/>
                    <a:pt x="23019" y="1115"/>
                    <a:pt x="22676" y="1143"/>
                  </a:cubicBezTo>
                  <a:lnTo>
                    <a:pt x="22917" y="1136"/>
                  </a:lnTo>
                  <a:lnTo>
                    <a:pt x="22917" y="1136"/>
                  </a:lnTo>
                  <a:cubicBezTo>
                    <a:pt x="22714" y="1152"/>
                    <a:pt x="22755" y="1175"/>
                    <a:pt x="22695" y="1194"/>
                  </a:cubicBezTo>
                  <a:cubicBezTo>
                    <a:pt x="22505" y="1210"/>
                    <a:pt x="22248" y="1233"/>
                    <a:pt x="22086" y="1238"/>
                  </a:cubicBezTo>
                  <a:cubicBezTo>
                    <a:pt x="22257" y="1212"/>
                    <a:pt x="22199" y="1196"/>
                    <a:pt x="22050" y="1196"/>
                  </a:cubicBezTo>
                  <a:cubicBezTo>
                    <a:pt x="22040" y="1196"/>
                    <a:pt x="22029" y="1196"/>
                    <a:pt x="22019" y="1196"/>
                  </a:cubicBezTo>
                  <a:cubicBezTo>
                    <a:pt x="21632" y="1229"/>
                    <a:pt x="21729" y="1252"/>
                    <a:pt x="21516" y="1280"/>
                  </a:cubicBezTo>
                  <a:cubicBezTo>
                    <a:pt x="21566" y="1264"/>
                    <a:pt x="21560" y="1259"/>
                    <a:pt x="21529" y="1259"/>
                  </a:cubicBezTo>
                  <a:cubicBezTo>
                    <a:pt x="21475" y="1259"/>
                    <a:pt x="21346" y="1273"/>
                    <a:pt x="21298" y="1273"/>
                  </a:cubicBezTo>
                  <a:cubicBezTo>
                    <a:pt x="21283" y="1273"/>
                    <a:pt x="21276" y="1272"/>
                    <a:pt x="21282" y="1268"/>
                  </a:cubicBezTo>
                  <a:lnTo>
                    <a:pt x="21282" y="1268"/>
                  </a:lnTo>
                  <a:cubicBezTo>
                    <a:pt x="21036" y="1289"/>
                    <a:pt x="20791" y="1314"/>
                    <a:pt x="20543" y="1337"/>
                  </a:cubicBezTo>
                  <a:cubicBezTo>
                    <a:pt x="20297" y="1363"/>
                    <a:pt x="20047" y="1384"/>
                    <a:pt x="19792" y="1402"/>
                  </a:cubicBezTo>
                  <a:cubicBezTo>
                    <a:pt x="19804" y="1407"/>
                    <a:pt x="19950" y="1400"/>
                    <a:pt x="19862" y="1414"/>
                  </a:cubicBezTo>
                  <a:cubicBezTo>
                    <a:pt x="19768" y="1423"/>
                    <a:pt x="19699" y="1426"/>
                    <a:pt x="19650" y="1426"/>
                  </a:cubicBezTo>
                  <a:cubicBezTo>
                    <a:pt x="19601" y="1426"/>
                    <a:pt x="19572" y="1423"/>
                    <a:pt x="19559" y="1421"/>
                  </a:cubicBezTo>
                  <a:cubicBezTo>
                    <a:pt x="19406" y="1432"/>
                    <a:pt x="19253" y="1451"/>
                    <a:pt x="19102" y="1481"/>
                  </a:cubicBezTo>
                  <a:cubicBezTo>
                    <a:pt x="19146" y="1476"/>
                    <a:pt x="19173" y="1474"/>
                    <a:pt x="19188" y="1474"/>
                  </a:cubicBezTo>
                  <a:cubicBezTo>
                    <a:pt x="19209" y="1474"/>
                    <a:pt x="19208" y="1478"/>
                    <a:pt x="19197" y="1483"/>
                  </a:cubicBezTo>
                  <a:cubicBezTo>
                    <a:pt x="19110" y="1492"/>
                    <a:pt x="19063" y="1493"/>
                    <a:pt x="19028" y="1493"/>
                  </a:cubicBezTo>
                  <a:cubicBezTo>
                    <a:pt x="19012" y="1493"/>
                    <a:pt x="18998" y="1493"/>
                    <a:pt x="18983" y="1493"/>
                  </a:cubicBezTo>
                  <a:cubicBezTo>
                    <a:pt x="18944" y="1493"/>
                    <a:pt x="18902" y="1495"/>
                    <a:pt x="18796" y="1511"/>
                  </a:cubicBezTo>
                  <a:cubicBezTo>
                    <a:pt x="18734" y="1497"/>
                    <a:pt x="19049" y="1483"/>
                    <a:pt x="19026" y="1465"/>
                  </a:cubicBezTo>
                  <a:lnTo>
                    <a:pt x="19026" y="1465"/>
                  </a:lnTo>
                  <a:cubicBezTo>
                    <a:pt x="18813" y="1481"/>
                    <a:pt x="18681" y="1500"/>
                    <a:pt x="18525" y="1520"/>
                  </a:cubicBezTo>
                  <a:cubicBezTo>
                    <a:pt x="18491" y="1511"/>
                    <a:pt x="18669" y="1507"/>
                    <a:pt x="18551" y="1504"/>
                  </a:cubicBezTo>
                  <a:lnTo>
                    <a:pt x="18551" y="1504"/>
                  </a:lnTo>
                  <a:lnTo>
                    <a:pt x="17580" y="1599"/>
                  </a:lnTo>
                  <a:lnTo>
                    <a:pt x="17513" y="1588"/>
                  </a:lnTo>
                  <a:cubicBezTo>
                    <a:pt x="17356" y="1599"/>
                    <a:pt x="17251" y="1611"/>
                    <a:pt x="17177" y="1622"/>
                  </a:cubicBezTo>
                  <a:cubicBezTo>
                    <a:pt x="17092" y="1622"/>
                    <a:pt x="17159" y="1613"/>
                    <a:pt x="17240" y="1606"/>
                  </a:cubicBezTo>
                  <a:lnTo>
                    <a:pt x="17240" y="1606"/>
                  </a:lnTo>
                  <a:cubicBezTo>
                    <a:pt x="17029" y="1620"/>
                    <a:pt x="16770" y="1650"/>
                    <a:pt x="16649" y="1659"/>
                  </a:cubicBezTo>
                  <a:cubicBezTo>
                    <a:pt x="16668" y="1650"/>
                    <a:pt x="16770" y="1650"/>
                    <a:pt x="16804" y="1641"/>
                  </a:cubicBezTo>
                  <a:lnTo>
                    <a:pt x="16804" y="1641"/>
                  </a:lnTo>
                  <a:cubicBezTo>
                    <a:pt x="16560" y="1654"/>
                    <a:pt x="16259" y="1698"/>
                    <a:pt x="16075" y="1698"/>
                  </a:cubicBezTo>
                  <a:cubicBezTo>
                    <a:pt x="16058" y="1698"/>
                    <a:pt x="16043" y="1697"/>
                    <a:pt x="16028" y="1696"/>
                  </a:cubicBezTo>
                  <a:cubicBezTo>
                    <a:pt x="16037" y="1695"/>
                    <a:pt x="16046" y="1693"/>
                    <a:pt x="16055" y="1692"/>
                  </a:cubicBezTo>
                  <a:lnTo>
                    <a:pt x="16055" y="1692"/>
                  </a:lnTo>
                  <a:cubicBezTo>
                    <a:pt x="15680" y="1715"/>
                    <a:pt x="15347" y="1746"/>
                    <a:pt x="14935" y="1773"/>
                  </a:cubicBezTo>
                  <a:cubicBezTo>
                    <a:pt x="14541" y="1778"/>
                    <a:pt x="14810" y="1805"/>
                    <a:pt x="14423" y="1826"/>
                  </a:cubicBezTo>
                  <a:cubicBezTo>
                    <a:pt x="14422" y="1815"/>
                    <a:pt x="14389" y="1811"/>
                    <a:pt x="14338" y="1811"/>
                  </a:cubicBezTo>
                  <a:cubicBezTo>
                    <a:pt x="14183" y="1811"/>
                    <a:pt x="13857" y="1849"/>
                    <a:pt x="13735" y="1849"/>
                  </a:cubicBezTo>
                  <a:lnTo>
                    <a:pt x="13786" y="1854"/>
                  </a:lnTo>
                  <a:cubicBezTo>
                    <a:pt x="13640" y="1870"/>
                    <a:pt x="13493" y="1877"/>
                    <a:pt x="13346" y="1877"/>
                  </a:cubicBezTo>
                  <a:cubicBezTo>
                    <a:pt x="13297" y="1877"/>
                    <a:pt x="13249" y="1877"/>
                    <a:pt x="13200" y="1875"/>
                  </a:cubicBezTo>
                  <a:cubicBezTo>
                    <a:pt x="13054" y="1882"/>
                    <a:pt x="12876" y="1889"/>
                    <a:pt x="12695" y="1900"/>
                  </a:cubicBezTo>
                  <a:cubicBezTo>
                    <a:pt x="12605" y="1907"/>
                    <a:pt x="12517" y="1912"/>
                    <a:pt x="12431" y="1919"/>
                  </a:cubicBezTo>
                  <a:cubicBezTo>
                    <a:pt x="12345" y="1926"/>
                    <a:pt x="12264" y="1933"/>
                    <a:pt x="12192" y="1940"/>
                  </a:cubicBezTo>
                  <a:lnTo>
                    <a:pt x="12250" y="1928"/>
                  </a:lnTo>
                  <a:lnTo>
                    <a:pt x="12250" y="1928"/>
                  </a:lnTo>
                  <a:cubicBezTo>
                    <a:pt x="12012" y="1951"/>
                    <a:pt x="11863" y="1944"/>
                    <a:pt x="11625" y="1965"/>
                  </a:cubicBezTo>
                  <a:cubicBezTo>
                    <a:pt x="11632" y="1963"/>
                    <a:pt x="11720" y="1954"/>
                    <a:pt x="11627" y="1954"/>
                  </a:cubicBezTo>
                  <a:cubicBezTo>
                    <a:pt x="10480" y="1993"/>
                    <a:pt x="9311" y="2062"/>
                    <a:pt x="8164" y="2095"/>
                  </a:cubicBezTo>
                  <a:lnTo>
                    <a:pt x="6436" y="2134"/>
                  </a:lnTo>
                  <a:lnTo>
                    <a:pt x="4611" y="2169"/>
                  </a:lnTo>
                  <a:lnTo>
                    <a:pt x="1083" y="2222"/>
                  </a:lnTo>
                  <a:cubicBezTo>
                    <a:pt x="1083" y="2222"/>
                    <a:pt x="59" y="2405"/>
                    <a:pt x="212" y="2479"/>
                  </a:cubicBezTo>
                  <a:cubicBezTo>
                    <a:pt x="300" y="2489"/>
                    <a:pt x="1" y="2503"/>
                    <a:pt x="179" y="2507"/>
                  </a:cubicBezTo>
                  <a:lnTo>
                    <a:pt x="355" y="2486"/>
                  </a:lnTo>
                  <a:lnTo>
                    <a:pt x="355" y="2486"/>
                  </a:lnTo>
                  <a:cubicBezTo>
                    <a:pt x="325" y="2496"/>
                    <a:pt x="425" y="2507"/>
                    <a:pt x="446" y="2514"/>
                  </a:cubicBezTo>
                  <a:cubicBezTo>
                    <a:pt x="515" y="2496"/>
                    <a:pt x="219" y="2484"/>
                    <a:pt x="427" y="2456"/>
                  </a:cubicBezTo>
                  <a:cubicBezTo>
                    <a:pt x="456" y="2449"/>
                    <a:pt x="523" y="2447"/>
                    <a:pt x="589" y="2447"/>
                  </a:cubicBezTo>
                  <a:cubicBezTo>
                    <a:pt x="616" y="2447"/>
                    <a:pt x="643" y="2448"/>
                    <a:pt x="667" y="2448"/>
                  </a:cubicBezTo>
                  <a:lnTo>
                    <a:pt x="667" y="2448"/>
                  </a:lnTo>
                  <a:cubicBezTo>
                    <a:pt x="571" y="2444"/>
                    <a:pt x="724" y="2432"/>
                    <a:pt x="788" y="2426"/>
                  </a:cubicBezTo>
                  <a:cubicBezTo>
                    <a:pt x="897" y="2433"/>
                    <a:pt x="1071" y="2428"/>
                    <a:pt x="1122" y="2442"/>
                  </a:cubicBezTo>
                  <a:cubicBezTo>
                    <a:pt x="1162" y="2437"/>
                    <a:pt x="1202" y="2435"/>
                    <a:pt x="1242" y="2435"/>
                  </a:cubicBezTo>
                  <a:cubicBezTo>
                    <a:pt x="1255" y="2435"/>
                    <a:pt x="1268" y="2435"/>
                    <a:pt x="1282" y="2435"/>
                  </a:cubicBezTo>
                  <a:lnTo>
                    <a:pt x="1289" y="2442"/>
                  </a:lnTo>
                  <a:cubicBezTo>
                    <a:pt x="1418" y="2435"/>
                    <a:pt x="1242" y="2435"/>
                    <a:pt x="1277" y="2428"/>
                  </a:cubicBezTo>
                  <a:cubicBezTo>
                    <a:pt x="1284" y="2428"/>
                    <a:pt x="1292" y="2428"/>
                    <a:pt x="1300" y="2428"/>
                  </a:cubicBezTo>
                  <a:cubicBezTo>
                    <a:pt x="1395" y="2428"/>
                    <a:pt x="1530" y="2440"/>
                    <a:pt x="1673" y="2440"/>
                  </a:cubicBezTo>
                  <a:cubicBezTo>
                    <a:pt x="1518" y="2440"/>
                    <a:pt x="1391" y="2449"/>
                    <a:pt x="1282" y="2456"/>
                  </a:cubicBezTo>
                  <a:cubicBezTo>
                    <a:pt x="1562" y="2468"/>
                    <a:pt x="1231" y="2491"/>
                    <a:pt x="1168" y="2507"/>
                  </a:cubicBezTo>
                  <a:cubicBezTo>
                    <a:pt x="1395" y="2500"/>
                    <a:pt x="1481" y="2486"/>
                    <a:pt x="1666" y="2475"/>
                  </a:cubicBezTo>
                  <a:lnTo>
                    <a:pt x="1666" y="2475"/>
                  </a:lnTo>
                  <a:cubicBezTo>
                    <a:pt x="1887" y="2489"/>
                    <a:pt x="1652" y="2523"/>
                    <a:pt x="1594" y="2526"/>
                  </a:cubicBezTo>
                  <a:lnTo>
                    <a:pt x="1594" y="2526"/>
                  </a:lnTo>
                  <a:cubicBezTo>
                    <a:pt x="1797" y="2516"/>
                    <a:pt x="2012" y="2493"/>
                    <a:pt x="2120" y="2486"/>
                  </a:cubicBezTo>
                  <a:lnTo>
                    <a:pt x="2120" y="2486"/>
                  </a:lnTo>
                  <a:cubicBezTo>
                    <a:pt x="1967" y="2512"/>
                    <a:pt x="1995" y="2521"/>
                    <a:pt x="1856" y="2542"/>
                  </a:cubicBezTo>
                  <a:cubicBezTo>
                    <a:pt x="1899" y="2546"/>
                    <a:pt x="1933" y="2547"/>
                    <a:pt x="1961" y="2547"/>
                  </a:cubicBezTo>
                  <a:cubicBezTo>
                    <a:pt x="2043" y="2547"/>
                    <a:pt x="2076" y="2535"/>
                    <a:pt x="2134" y="2528"/>
                  </a:cubicBezTo>
                  <a:lnTo>
                    <a:pt x="2134" y="2528"/>
                  </a:lnTo>
                  <a:cubicBezTo>
                    <a:pt x="2112" y="2530"/>
                    <a:pt x="2090" y="2532"/>
                    <a:pt x="2068" y="2532"/>
                  </a:cubicBezTo>
                  <a:cubicBezTo>
                    <a:pt x="2046" y="2532"/>
                    <a:pt x="2023" y="2530"/>
                    <a:pt x="2000" y="2528"/>
                  </a:cubicBezTo>
                  <a:lnTo>
                    <a:pt x="2000" y="2528"/>
                  </a:lnTo>
                  <a:cubicBezTo>
                    <a:pt x="2005" y="2528"/>
                    <a:pt x="2011" y="2528"/>
                    <a:pt x="2016" y="2528"/>
                  </a:cubicBezTo>
                  <a:cubicBezTo>
                    <a:pt x="2195" y="2528"/>
                    <a:pt x="2165" y="2490"/>
                    <a:pt x="2264" y="2472"/>
                  </a:cubicBezTo>
                  <a:cubicBezTo>
                    <a:pt x="2400" y="2481"/>
                    <a:pt x="2648" y="2484"/>
                    <a:pt x="2667" y="2503"/>
                  </a:cubicBezTo>
                  <a:lnTo>
                    <a:pt x="2667" y="2503"/>
                  </a:lnTo>
                  <a:lnTo>
                    <a:pt x="2665" y="2482"/>
                  </a:lnTo>
                  <a:cubicBezTo>
                    <a:pt x="2688" y="2481"/>
                    <a:pt x="2707" y="2480"/>
                    <a:pt x="2722" y="2480"/>
                  </a:cubicBezTo>
                  <a:cubicBezTo>
                    <a:pt x="2813" y="2480"/>
                    <a:pt x="2754" y="2497"/>
                    <a:pt x="2778" y="2503"/>
                  </a:cubicBezTo>
                  <a:cubicBezTo>
                    <a:pt x="2841" y="2484"/>
                    <a:pt x="2762" y="2461"/>
                    <a:pt x="3047" y="2452"/>
                  </a:cubicBezTo>
                  <a:lnTo>
                    <a:pt x="3047" y="2452"/>
                  </a:lnTo>
                  <a:cubicBezTo>
                    <a:pt x="3029" y="2469"/>
                    <a:pt x="3073" y="2472"/>
                    <a:pt x="3129" y="2472"/>
                  </a:cubicBezTo>
                  <a:cubicBezTo>
                    <a:pt x="3151" y="2472"/>
                    <a:pt x="3176" y="2472"/>
                    <a:pt x="3199" y="2472"/>
                  </a:cubicBezTo>
                  <a:cubicBezTo>
                    <a:pt x="3252" y="2472"/>
                    <a:pt x="3298" y="2474"/>
                    <a:pt x="3295" y="2489"/>
                  </a:cubicBezTo>
                  <a:cubicBezTo>
                    <a:pt x="3422" y="2486"/>
                    <a:pt x="3483" y="2468"/>
                    <a:pt x="3607" y="2468"/>
                  </a:cubicBezTo>
                  <a:cubicBezTo>
                    <a:pt x="3614" y="2468"/>
                    <a:pt x="3621" y="2468"/>
                    <a:pt x="3628" y="2468"/>
                  </a:cubicBezTo>
                  <a:cubicBezTo>
                    <a:pt x="3771" y="2485"/>
                    <a:pt x="3463" y="2515"/>
                    <a:pt x="3354" y="2515"/>
                  </a:cubicBezTo>
                  <a:cubicBezTo>
                    <a:pt x="3346" y="2515"/>
                    <a:pt x="3340" y="2514"/>
                    <a:pt x="3334" y="2514"/>
                  </a:cubicBezTo>
                  <a:cubicBezTo>
                    <a:pt x="3324" y="2514"/>
                    <a:pt x="3315" y="2514"/>
                    <a:pt x="3307" y="2514"/>
                  </a:cubicBezTo>
                  <a:cubicBezTo>
                    <a:pt x="3172" y="2514"/>
                    <a:pt x="3335" y="2498"/>
                    <a:pt x="3293" y="2498"/>
                  </a:cubicBezTo>
                  <a:cubicBezTo>
                    <a:pt x="3290" y="2498"/>
                    <a:pt x="3287" y="2498"/>
                    <a:pt x="3283" y="2498"/>
                  </a:cubicBezTo>
                  <a:lnTo>
                    <a:pt x="3098" y="2510"/>
                  </a:lnTo>
                  <a:cubicBezTo>
                    <a:pt x="3202" y="2516"/>
                    <a:pt x="3404" y="2523"/>
                    <a:pt x="3378" y="2540"/>
                  </a:cubicBezTo>
                  <a:cubicBezTo>
                    <a:pt x="3566" y="2530"/>
                    <a:pt x="3228" y="2523"/>
                    <a:pt x="3434" y="2512"/>
                  </a:cubicBezTo>
                  <a:lnTo>
                    <a:pt x="3434" y="2512"/>
                  </a:lnTo>
                  <a:lnTo>
                    <a:pt x="3557" y="2519"/>
                  </a:lnTo>
                  <a:cubicBezTo>
                    <a:pt x="3763" y="2507"/>
                    <a:pt x="3515" y="2493"/>
                    <a:pt x="3781" y="2484"/>
                  </a:cubicBezTo>
                  <a:lnTo>
                    <a:pt x="3781" y="2484"/>
                  </a:lnTo>
                  <a:cubicBezTo>
                    <a:pt x="3605" y="2505"/>
                    <a:pt x="4062" y="2482"/>
                    <a:pt x="4057" y="2509"/>
                  </a:cubicBezTo>
                  <a:lnTo>
                    <a:pt x="4057" y="2509"/>
                  </a:lnTo>
                  <a:cubicBezTo>
                    <a:pt x="4065" y="2491"/>
                    <a:pt x="4184" y="2491"/>
                    <a:pt x="4307" y="2489"/>
                  </a:cubicBezTo>
                  <a:cubicBezTo>
                    <a:pt x="4432" y="2486"/>
                    <a:pt x="4564" y="2484"/>
                    <a:pt x="4590" y="2470"/>
                  </a:cubicBezTo>
                  <a:lnTo>
                    <a:pt x="4448" y="2466"/>
                  </a:lnTo>
                  <a:lnTo>
                    <a:pt x="4481" y="2479"/>
                  </a:lnTo>
                  <a:cubicBezTo>
                    <a:pt x="4351" y="2481"/>
                    <a:pt x="4241" y="2490"/>
                    <a:pt x="4115" y="2490"/>
                  </a:cubicBezTo>
                  <a:cubicBezTo>
                    <a:pt x="4090" y="2490"/>
                    <a:pt x="4065" y="2489"/>
                    <a:pt x="4038" y="2489"/>
                  </a:cubicBezTo>
                  <a:cubicBezTo>
                    <a:pt x="4163" y="2475"/>
                    <a:pt x="3997" y="2461"/>
                    <a:pt x="4140" y="2449"/>
                  </a:cubicBezTo>
                  <a:cubicBezTo>
                    <a:pt x="4202" y="2444"/>
                    <a:pt x="4240" y="2442"/>
                    <a:pt x="4262" y="2442"/>
                  </a:cubicBezTo>
                  <a:cubicBezTo>
                    <a:pt x="4335" y="2442"/>
                    <a:pt x="4223" y="2466"/>
                    <a:pt x="4254" y="2466"/>
                  </a:cubicBezTo>
                  <a:lnTo>
                    <a:pt x="4472" y="2445"/>
                  </a:lnTo>
                  <a:lnTo>
                    <a:pt x="4323" y="2433"/>
                  </a:lnTo>
                  <a:cubicBezTo>
                    <a:pt x="4492" y="2424"/>
                    <a:pt x="4724" y="2419"/>
                    <a:pt x="4958" y="2417"/>
                  </a:cubicBezTo>
                  <a:lnTo>
                    <a:pt x="4958" y="2417"/>
                  </a:lnTo>
                  <a:cubicBezTo>
                    <a:pt x="5305" y="2428"/>
                    <a:pt x="4916" y="2435"/>
                    <a:pt x="5164" y="2449"/>
                  </a:cubicBezTo>
                  <a:cubicBezTo>
                    <a:pt x="5273" y="2440"/>
                    <a:pt x="5248" y="2431"/>
                    <a:pt x="5403" y="2431"/>
                  </a:cubicBezTo>
                  <a:cubicBezTo>
                    <a:pt x="5386" y="2429"/>
                    <a:pt x="5370" y="2429"/>
                    <a:pt x="5355" y="2429"/>
                  </a:cubicBezTo>
                  <a:cubicBezTo>
                    <a:pt x="5293" y="2429"/>
                    <a:pt x="5241" y="2438"/>
                    <a:pt x="5194" y="2438"/>
                  </a:cubicBezTo>
                  <a:cubicBezTo>
                    <a:pt x="5118" y="2419"/>
                    <a:pt x="5475" y="2424"/>
                    <a:pt x="5458" y="2403"/>
                  </a:cubicBezTo>
                  <a:lnTo>
                    <a:pt x="5458" y="2403"/>
                  </a:lnTo>
                  <a:cubicBezTo>
                    <a:pt x="5523" y="2410"/>
                    <a:pt x="5512" y="2419"/>
                    <a:pt x="5461" y="2428"/>
                  </a:cubicBezTo>
                  <a:cubicBezTo>
                    <a:pt x="5576" y="2422"/>
                    <a:pt x="5689" y="2419"/>
                    <a:pt x="5789" y="2419"/>
                  </a:cubicBezTo>
                  <a:cubicBezTo>
                    <a:pt x="5918" y="2419"/>
                    <a:pt x="6023" y="2425"/>
                    <a:pt x="6079" y="2438"/>
                  </a:cubicBezTo>
                  <a:lnTo>
                    <a:pt x="6193" y="2410"/>
                  </a:lnTo>
                  <a:cubicBezTo>
                    <a:pt x="6647" y="2410"/>
                    <a:pt x="5885" y="2440"/>
                    <a:pt x="6264" y="2447"/>
                  </a:cubicBezTo>
                  <a:cubicBezTo>
                    <a:pt x="6281" y="2447"/>
                    <a:pt x="6297" y="2447"/>
                    <a:pt x="6313" y="2447"/>
                  </a:cubicBezTo>
                  <a:cubicBezTo>
                    <a:pt x="6424" y="2447"/>
                    <a:pt x="6535" y="2441"/>
                    <a:pt x="6647" y="2428"/>
                  </a:cubicBezTo>
                  <a:lnTo>
                    <a:pt x="6647" y="2428"/>
                  </a:lnTo>
                  <a:lnTo>
                    <a:pt x="6510" y="2433"/>
                  </a:lnTo>
                  <a:cubicBezTo>
                    <a:pt x="6614" y="2415"/>
                    <a:pt x="6605" y="2405"/>
                    <a:pt x="6772" y="2391"/>
                  </a:cubicBezTo>
                  <a:cubicBezTo>
                    <a:pt x="6851" y="2391"/>
                    <a:pt x="6849" y="2400"/>
                    <a:pt x="6881" y="2400"/>
                  </a:cubicBezTo>
                  <a:cubicBezTo>
                    <a:pt x="6897" y="2400"/>
                    <a:pt x="6922" y="2398"/>
                    <a:pt x="6969" y="2391"/>
                  </a:cubicBezTo>
                  <a:cubicBezTo>
                    <a:pt x="7257" y="2395"/>
                    <a:pt x="7156" y="2417"/>
                    <a:pt x="7075" y="2437"/>
                  </a:cubicBezTo>
                  <a:lnTo>
                    <a:pt x="7075" y="2437"/>
                  </a:lnTo>
                  <a:cubicBezTo>
                    <a:pt x="7195" y="2431"/>
                    <a:pt x="7350" y="2427"/>
                    <a:pt x="7369" y="2417"/>
                  </a:cubicBezTo>
                  <a:lnTo>
                    <a:pt x="7369" y="2417"/>
                  </a:lnTo>
                  <a:cubicBezTo>
                    <a:pt x="7373" y="2423"/>
                    <a:pt x="7355" y="2436"/>
                    <a:pt x="7287" y="2444"/>
                  </a:cubicBezTo>
                  <a:lnTo>
                    <a:pt x="7287" y="2444"/>
                  </a:lnTo>
                  <a:cubicBezTo>
                    <a:pt x="7240" y="2440"/>
                    <a:pt x="7208" y="2438"/>
                    <a:pt x="7185" y="2438"/>
                  </a:cubicBezTo>
                  <a:cubicBezTo>
                    <a:pt x="7113" y="2438"/>
                    <a:pt x="7141" y="2454"/>
                    <a:pt x="7128" y="2454"/>
                  </a:cubicBezTo>
                  <a:cubicBezTo>
                    <a:pt x="7123" y="2454"/>
                    <a:pt x="7113" y="2452"/>
                    <a:pt x="7091" y="2447"/>
                  </a:cubicBezTo>
                  <a:lnTo>
                    <a:pt x="7035" y="2448"/>
                  </a:lnTo>
                  <a:lnTo>
                    <a:pt x="7035" y="2448"/>
                  </a:lnTo>
                  <a:cubicBezTo>
                    <a:pt x="7031" y="2449"/>
                    <a:pt x="7027" y="2450"/>
                    <a:pt x="7024" y="2452"/>
                  </a:cubicBezTo>
                  <a:cubicBezTo>
                    <a:pt x="7129" y="2454"/>
                    <a:pt x="7130" y="2463"/>
                    <a:pt x="7104" y="2472"/>
                  </a:cubicBezTo>
                  <a:lnTo>
                    <a:pt x="7104" y="2472"/>
                  </a:lnTo>
                  <a:lnTo>
                    <a:pt x="7200" y="2458"/>
                  </a:lnTo>
                  <a:lnTo>
                    <a:pt x="7200" y="2458"/>
                  </a:lnTo>
                  <a:lnTo>
                    <a:pt x="7272" y="2479"/>
                  </a:lnTo>
                  <a:cubicBezTo>
                    <a:pt x="7345" y="2479"/>
                    <a:pt x="7397" y="2467"/>
                    <a:pt x="7441" y="2467"/>
                  </a:cubicBezTo>
                  <a:cubicBezTo>
                    <a:pt x="7453" y="2467"/>
                    <a:pt x="7465" y="2468"/>
                    <a:pt x="7476" y="2470"/>
                  </a:cubicBezTo>
                  <a:cubicBezTo>
                    <a:pt x="7613" y="2486"/>
                    <a:pt x="7277" y="2507"/>
                    <a:pt x="7613" y="2507"/>
                  </a:cubicBezTo>
                  <a:cubicBezTo>
                    <a:pt x="7974" y="2505"/>
                    <a:pt x="7951" y="2466"/>
                    <a:pt x="8194" y="2466"/>
                  </a:cubicBezTo>
                  <a:cubicBezTo>
                    <a:pt x="8165" y="2462"/>
                    <a:pt x="8135" y="2460"/>
                    <a:pt x="8105" y="2460"/>
                  </a:cubicBezTo>
                  <a:cubicBezTo>
                    <a:pt x="8080" y="2460"/>
                    <a:pt x="8056" y="2461"/>
                    <a:pt x="8032" y="2463"/>
                  </a:cubicBezTo>
                  <a:cubicBezTo>
                    <a:pt x="8111" y="2449"/>
                    <a:pt x="7972" y="2445"/>
                    <a:pt x="8104" y="2433"/>
                  </a:cubicBezTo>
                  <a:lnTo>
                    <a:pt x="8104" y="2433"/>
                  </a:lnTo>
                  <a:cubicBezTo>
                    <a:pt x="8161" y="2442"/>
                    <a:pt x="8219" y="2445"/>
                    <a:pt x="8276" y="2445"/>
                  </a:cubicBezTo>
                  <a:cubicBezTo>
                    <a:pt x="8293" y="2445"/>
                    <a:pt x="8309" y="2445"/>
                    <a:pt x="8326" y="2445"/>
                  </a:cubicBezTo>
                  <a:cubicBezTo>
                    <a:pt x="8423" y="2445"/>
                    <a:pt x="8537" y="2440"/>
                    <a:pt x="8636" y="2435"/>
                  </a:cubicBezTo>
                  <a:lnTo>
                    <a:pt x="8636" y="2435"/>
                  </a:lnTo>
                  <a:cubicBezTo>
                    <a:pt x="8586" y="2449"/>
                    <a:pt x="8711" y="2456"/>
                    <a:pt x="8650" y="2466"/>
                  </a:cubicBezTo>
                  <a:cubicBezTo>
                    <a:pt x="8729" y="2461"/>
                    <a:pt x="8806" y="2454"/>
                    <a:pt x="8884" y="2440"/>
                  </a:cubicBezTo>
                  <a:cubicBezTo>
                    <a:pt x="8484" y="2440"/>
                    <a:pt x="9271" y="2410"/>
                    <a:pt x="8958" y="2398"/>
                  </a:cubicBezTo>
                  <a:cubicBezTo>
                    <a:pt x="9026" y="2396"/>
                    <a:pt x="9082" y="2396"/>
                    <a:pt x="9129" y="2396"/>
                  </a:cubicBezTo>
                  <a:cubicBezTo>
                    <a:pt x="9303" y="2396"/>
                    <a:pt x="9373" y="2406"/>
                    <a:pt x="9526" y="2410"/>
                  </a:cubicBezTo>
                  <a:cubicBezTo>
                    <a:pt x="9512" y="2417"/>
                    <a:pt x="9167" y="2435"/>
                    <a:pt x="9445" y="2435"/>
                  </a:cubicBezTo>
                  <a:cubicBezTo>
                    <a:pt x="9760" y="2403"/>
                    <a:pt x="9387" y="2408"/>
                    <a:pt x="9633" y="2373"/>
                  </a:cubicBezTo>
                  <a:lnTo>
                    <a:pt x="9431" y="2373"/>
                  </a:lnTo>
                  <a:cubicBezTo>
                    <a:pt x="9406" y="2345"/>
                    <a:pt x="9778" y="2352"/>
                    <a:pt x="9829" y="2345"/>
                  </a:cubicBezTo>
                  <a:lnTo>
                    <a:pt x="9829" y="2345"/>
                  </a:lnTo>
                  <a:cubicBezTo>
                    <a:pt x="9952" y="2347"/>
                    <a:pt x="9658" y="2359"/>
                    <a:pt x="9778" y="2375"/>
                  </a:cubicBezTo>
                  <a:cubicBezTo>
                    <a:pt x="9945" y="2375"/>
                    <a:pt x="10035" y="2358"/>
                    <a:pt x="10138" y="2358"/>
                  </a:cubicBezTo>
                  <a:cubicBezTo>
                    <a:pt x="10149" y="2358"/>
                    <a:pt x="10160" y="2359"/>
                    <a:pt x="10172" y="2359"/>
                  </a:cubicBezTo>
                  <a:cubicBezTo>
                    <a:pt x="10059" y="2382"/>
                    <a:pt x="10133" y="2371"/>
                    <a:pt x="10003" y="2394"/>
                  </a:cubicBezTo>
                  <a:cubicBezTo>
                    <a:pt x="10081" y="2391"/>
                    <a:pt x="10129" y="2390"/>
                    <a:pt x="10159" y="2390"/>
                  </a:cubicBezTo>
                  <a:cubicBezTo>
                    <a:pt x="10296" y="2390"/>
                    <a:pt x="10039" y="2415"/>
                    <a:pt x="10311" y="2415"/>
                  </a:cubicBezTo>
                  <a:cubicBezTo>
                    <a:pt x="10416" y="2408"/>
                    <a:pt x="10348" y="2394"/>
                    <a:pt x="10517" y="2391"/>
                  </a:cubicBezTo>
                  <a:cubicBezTo>
                    <a:pt x="10448" y="2380"/>
                    <a:pt x="10434" y="2373"/>
                    <a:pt x="10340" y="2373"/>
                  </a:cubicBezTo>
                  <a:cubicBezTo>
                    <a:pt x="10299" y="2373"/>
                    <a:pt x="10242" y="2375"/>
                    <a:pt x="10158" y="2378"/>
                  </a:cubicBezTo>
                  <a:cubicBezTo>
                    <a:pt x="10205" y="2361"/>
                    <a:pt x="10295" y="2361"/>
                    <a:pt x="10397" y="2359"/>
                  </a:cubicBezTo>
                  <a:cubicBezTo>
                    <a:pt x="10414" y="2359"/>
                    <a:pt x="10431" y="2360"/>
                    <a:pt x="10448" y="2360"/>
                  </a:cubicBezTo>
                  <a:cubicBezTo>
                    <a:pt x="10534" y="2360"/>
                    <a:pt x="10621" y="2355"/>
                    <a:pt x="10707" y="2345"/>
                  </a:cubicBezTo>
                  <a:lnTo>
                    <a:pt x="10707" y="2345"/>
                  </a:lnTo>
                  <a:cubicBezTo>
                    <a:pt x="10555" y="2350"/>
                    <a:pt x="10659" y="2343"/>
                    <a:pt x="10494" y="2354"/>
                  </a:cubicBezTo>
                  <a:cubicBezTo>
                    <a:pt x="10471" y="2331"/>
                    <a:pt x="10409" y="2329"/>
                    <a:pt x="10559" y="2301"/>
                  </a:cubicBezTo>
                  <a:lnTo>
                    <a:pt x="10559" y="2301"/>
                  </a:lnTo>
                  <a:cubicBezTo>
                    <a:pt x="10381" y="2315"/>
                    <a:pt x="10307" y="2343"/>
                    <a:pt x="10052" y="2345"/>
                  </a:cubicBezTo>
                  <a:cubicBezTo>
                    <a:pt x="9980" y="2324"/>
                    <a:pt x="10362" y="2317"/>
                    <a:pt x="10365" y="2285"/>
                  </a:cubicBezTo>
                  <a:cubicBezTo>
                    <a:pt x="10449" y="2271"/>
                    <a:pt x="10618" y="2265"/>
                    <a:pt x="10762" y="2265"/>
                  </a:cubicBezTo>
                  <a:cubicBezTo>
                    <a:pt x="10830" y="2265"/>
                    <a:pt x="10893" y="2266"/>
                    <a:pt x="10939" y="2269"/>
                  </a:cubicBezTo>
                  <a:cubicBezTo>
                    <a:pt x="11185" y="2239"/>
                    <a:pt x="11486" y="2225"/>
                    <a:pt x="11673" y="2188"/>
                  </a:cubicBezTo>
                  <a:cubicBezTo>
                    <a:pt x="11852" y="2188"/>
                    <a:pt x="12294" y="2144"/>
                    <a:pt x="12632" y="2134"/>
                  </a:cubicBezTo>
                  <a:cubicBezTo>
                    <a:pt x="12644" y="2137"/>
                    <a:pt x="12672" y="2138"/>
                    <a:pt x="12706" y="2138"/>
                  </a:cubicBezTo>
                  <a:cubicBezTo>
                    <a:pt x="12761" y="2138"/>
                    <a:pt x="12831" y="2136"/>
                    <a:pt x="12871" y="2136"/>
                  </a:cubicBezTo>
                  <a:cubicBezTo>
                    <a:pt x="12907" y="2136"/>
                    <a:pt x="12918" y="2137"/>
                    <a:pt x="12868" y="2144"/>
                  </a:cubicBezTo>
                  <a:lnTo>
                    <a:pt x="12868" y="2144"/>
                  </a:lnTo>
                  <a:cubicBezTo>
                    <a:pt x="12945" y="2136"/>
                    <a:pt x="13135" y="2124"/>
                    <a:pt x="13072" y="2116"/>
                  </a:cubicBezTo>
                  <a:lnTo>
                    <a:pt x="13072" y="2116"/>
                  </a:lnTo>
                  <a:cubicBezTo>
                    <a:pt x="13033" y="2120"/>
                    <a:pt x="12994" y="2123"/>
                    <a:pt x="12952" y="2125"/>
                  </a:cubicBezTo>
                  <a:lnTo>
                    <a:pt x="13005" y="2104"/>
                  </a:lnTo>
                  <a:cubicBezTo>
                    <a:pt x="13161" y="2102"/>
                    <a:pt x="13335" y="2074"/>
                    <a:pt x="13486" y="2074"/>
                  </a:cubicBezTo>
                  <a:cubicBezTo>
                    <a:pt x="13492" y="2074"/>
                    <a:pt x="13498" y="2074"/>
                    <a:pt x="13503" y="2074"/>
                  </a:cubicBezTo>
                  <a:cubicBezTo>
                    <a:pt x="13554" y="2086"/>
                    <a:pt x="13211" y="2097"/>
                    <a:pt x="13318" y="2109"/>
                  </a:cubicBezTo>
                  <a:cubicBezTo>
                    <a:pt x="13466" y="2074"/>
                    <a:pt x="14073" y="2032"/>
                    <a:pt x="14268" y="2032"/>
                  </a:cubicBezTo>
                  <a:cubicBezTo>
                    <a:pt x="14275" y="2032"/>
                    <a:pt x="14281" y="2032"/>
                    <a:pt x="14288" y="2032"/>
                  </a:cubicBezTo>
                  <a:cubicBezTo>
                    <a:pt x="14402" y="2032"/>
                    <a:pt x="14419" y="2051"/>
                    <a:pt x="14469" y="2051"/>
                  </a:cubicBezTo>
                  <a:lnTo>
                    <a:pt x="14687" y="2035"/>
                  </a:lnTo>
                  <a:cubicBezTo>
                    <a:pt x="14713" y="2044"/>
                    <a:pt x="14736" y="2051"/>
                    <a:pt x="14759" y="2056"/>
                  </a:cubicBezTo>
                  <a:cubicBezTo>
                    <a:pt x="14842" y="2053"/>
                    <a:pt x="14926" y="2046"/>
                    <a:pt x="15007" y="2035"/>
                  </a:cubicBezTo>
                  <a:cubicBezTo>
                    <a:pt x="15028" y="2034"/>
                    <a:pt x="15047" y="2034"/>
                    <a:pt x="15063" y="2034"/>
                  </a:cubicBezTo>
                  <a:cubicBezTo>
                    <a:pt x="15269" y="2034"/>
                    <a:pt x="15130" y="2060"/>
                    <a:pt x="14995" y="2081"/>
                  </a:cubicBezTo>
                  <a:lnTo>
                    <a:pt x="14835" y="2083"/>
                  </a:lnTo>
                  <a:cubicBezTo>
                    <a:pt x="14719" y="2100"/>
                    <a:pt x="14548" y="2106"/>
                    <a:pt x="14648" y="2120"/>
                  </a:cubicBezTo>
                  <a:cubicBezTo>
                    <a:pt x="14685" y="2118"/>
                    <a:pt x="14722" y="2111"/>
                    <a:pt x="14757" y="2100"/>
                  </a:cubicBezTo>
                  <a:lnTo>
                    <a:pt x="14852" y="2104"/>
                  </a:lnTo>
                  <a:cubicBezTo>
                    <a:pt x="14946" y="2090"/>
                    <a:pt x="15208" y="2069"/>
                    <a:pt x="15180" y="2056"/>
                  </a:cubicBezTo>
                  <a:cubicBezTo>
                    <a:pt x="15365" y="2056"/>
                    <a:pt x="15577" y="2030"/>
                    <a:pt x="15746" y="2030"/>
                  </a:cubicBezTo>
                  <a:cubicBezTo>
                    <a:pt x="15753" y="2030"/>
                    <a:pt x="15760" y="2030"/>
                    <a:pt x="15767" y="2030"/>
                  </a:cubicBezTo>
                  <a:cubicBezTo>
                    <a:pt x="15648" y="2028"/>
                    <a:pt x="15797" y="2012"/>
                    <a:pt x="15762" y="2002"/>
                  </a:cubicBezTo>
                  <a:lnTo>
                    <a:pt x="15762" y="2002"/>
                  </a:lnTo>
                  <a:lnTo>
                    <a:pt x="15556" y="2009"/>
                  </a:lnTo>
                  <a:cubicBezTo>
                    <a:pt x="15720" y="1995"/>
                    <a:pt x="15956" y="1970"/>
                    <a:pt x="16114" y="1970"/>
                  </a:cubicBezTo>
                  <a:cubicBezTo>
                    <a:pt x="16095" y="1981"/>
                    <a:pt x="16088" y="1986"/>
                    <a:pt x="16170" y="1991"/>
                  </a:cubicBezTo>
                  <a:cubicBezTo>
                    <a:pt x="16056" y="1984"/>
                    <a:pt x="16457" y="1956"/>
                    <a:pt x="16214" y="1954"/>
                  </a:cubicBezTo>
                  <a:lnTo>
                    <a:pt x="16214" y="1954"/>
                  </a:lnTo>
                  <a:cubicBezTo>
                    <a:pt x="16128" y="1963"/>
                    <a:pt x="16044" y="1970"/>
                    <a:pt x="15929" y="1977"/>
                  </a:cubicBezTo>
                  <a:cubicBezTo>
                    <a:pt x="15852" y="1958"/>
                    <a:pt x="16033" y="1947"/>
                    <a:pt x="16133" y="1928"/>
                  </a:cubicBezTo>
                  <a:cubicBezTo>
                    <a:pt x="16260" y="1917"/>
                    <a:pt x="16508" y="1896"/>
                    <a:pt x="16677" y="1875"/>
                  </a:cubicBezTo>
                  <a:cubicBezTo>
                    <a:pt x="16683" y="1875"/>
                    <a:pt x="16689" y="1875"/>
                    <a:pt x="16694" y="1875"/>
                  </a:cubicBezTo>
                  <a:cubicBezTo>
                    <a:pt x="16750" y="1875"/>
                    <a:pt x="16787" y="1881"/>
                    <a:pt x="16843" y="1881"/>
                  </a:cubicBezTo>
                  <a:cubicBezTo>
                    <a:pt x="16882" y="1881"/>
                    <a:pt x="16930" y="1878"/>
                    <a:pt x="17001" y="1868"/>
                  </a:cubicBezTo>
                  <a:cubicBezTo>
                    <a:pt x="16765" y="1863"/>
                    <a:pt x="17221" y="1819"/>
                    <a:pt x="17281" y="1794"/>
                  </a:cubicBezTo>
                  <a:cubicBezTo>
                    <a:pt x="17439" y="1792"/>
                    <a:pt x="17542" y="1764"/>
                    <a:pt x="17662" y="1764"/>
                  </a:cubicBezTo>
                  <a:cubicBezTo>
                    <a:pt x="17677" y="1764"/>
                    <a:pt x="17693" y="1765"/>
                    <a:pt x="17710" y="1766"/>
                  </a:cubicBezTo>
                  <a:cubicBezTo>
                    <a:pt x="17638" y="1778"/>
                    <a:pt x="17367" y="1794"/>
                    <a:pt x="17298" y="1817"/>
                  </a:cubicBezTo>
                  <a:cubicBezTo>
                    <a:pt x="17288" y="1831"/>
                    <a:pt x="17360" y="1852"/>
                    <a:pt x="17092" y="1877"/>
                  </a:cubicBezTo>
                  <a:cubicBezTo>
                    <a:pt x="17416" y="1863"/>
                    <a:pt x="17281" y="1852"/>
                    <a:pt x="17430" y="1835"/>
                  </a:cubicBezTo>
                  <a:lnTo>
                    <a:pt x="17430" y="1835"/>
                  </a:lnTo>
                  <a:lnTo>
                    <a:pt x="17319" y="1845"/>
                  </a:lnTo>
                  <a:cubicBezTo>
                    <a:pt x="17369" y="1835"/>
                    <a:pt x="17272" y="1831"/>
                    <a:pt x="17372" y="1824"/>
                  </a:cubicBezTo>
                  <a:cubicBezTo>
                    <a:pt x="17552" y="1814"/>
                    <a:pt x="17662" y="1811"/>
                    <a:pt x="17755" y="1811"/>
                  </a:cubicBezTo>
                  <a:cubicBezTo>
                    <a:pt x="17858" y="1811"/>
                    <a:pt x="17942" y="1815"/>
                    <a:pt x="18078" y="1815"/>
                  </a:cubicBezTo>
                  <a:cubicBezTo>
                    <a:pt x="18020" y="1808"/>
                    <a:pt x="18136" y="1789"/>
                    <a:pt x="18196" y="1787"/>
                  </a:cubicBezTo>
                  <a:cubicBezTo>
                    <a:pt x="18212" y="1787"/>
                    <a:pt x="18225" y="1786"/>
                    <a:pt x="18237" y="1786"/>
                  </a:cubicBezTo>
                  <a:cubicBezTo>
                    <a:pt x="18415" y="1786"/>
                    <a:pt x="18206" y="1818"/>
                    <a:pt x="18349" y="1829"/>
                  </a:cubicBezTo>
                  <a:cubicBezTo>
                    <a:pt x="18433" y="1810"/>
                    <a:pt x="18602" y="1803"/>
                    <a:pt x="18544" y="1796"/>
                  </a:cubicBezTo>
                  <a:cubicBezTo>
                    <a:pt x="18573" y="1793"/>
                    <a:pt x="18590" y="1792"/>
                    <a:pt x="18600" y="1792"/>
                  </a:cubicBezTo>
                  <a:cubicBezTo>
                    <a:pt x="18621" y="1792"/>
                    <a:pt x="18615" y="1796"/>
                    <a:pt x="18645" y="1796"/>
                  </a:cubicBezTo>
                  <a:cubicBezTo>
                    <a:pt x="18650" y="1796"/>
                    <a:pt x="18656" y="1796"/>
                    <a:pt x="18662" y="1796"/>
                  </a:cubicBezTo>
                  <a:cubicBezTo>
                    <a:pt x="18750" y="1773"/>
                    <a:pt x="18843" y="1759"/>
                    <a:pt x="18933" y="1754"/>
                  </a:cubicBezTo>
                  <a:lnTo>
                    <a:pt x="18933" y="1754"/>
                  </a:lnTo>
                  <a:cubicBezTo>
                    <a:pt x="18922" y="1764"/>
                    <a:pt x="18903" y="1773"/>
                    <a:pt x="18773" y="1780"/>
                  </a:cubicBezTo>
                  <a:cubicBezTo>
                    <a:pt x="18789" y="1779"/>
                    <a:pt x="18803" y="1779"/>
                    <a:pt x="18816" y="1779"/>
                  </a:cubicBezTo>
                  <a:cubicBezTo>
                    <a:pt x="18928" y="1779"/>
                    <a:pt x="18968" y="1795"/>
                    <a:pt x="18912" y="1810"/>
                  </a:cubicBezTo>
                  <a:lnTo>
                    <a:pt x="18674" y="1819"/>
                  </a:lnTo>
                  <a:cubicBezTo>
                    <a:pt x="18645" y="1825"/>
                    <a:pt x="18648" y="1827"/>
                    <a:pt x="18667" y="1827"/>
                  </a:cubicBezTo>
                  <a:cubicBezTo>
                    <a:pt x="18704" y="1827"/>
                    <a:pt x="18806" y="1819"/>
                    <a:pt x="18857" y="1819"/>
                  </a:cubicBezTo>
                  <a:cubicBezTo>
                    <a:pt x="18877" y="1819"/>
                    <a:pt x="18889" y="1821"/>
                    <a:pt x="18887" y="1824"/>
                  </a:cubicBezTo>
                  <a:cubicBezTo>
                    <a:pt x="18783" y="1835"/>
                    <a:pt x="18704" y="1833"/>
                    <a:pt x="18637" y="1842"/>
                  </a:cubicBezTo>
                  <a:cubicBezTo>
                    <a:pt x="18645" y="1844"/>
                    <a:pt x="18656" y="1844"/>
                    <a:pt x="18669" y="1844"/>
                  </a:cubicBezTo>
                  <a:cubicBezTo>
                    <a:pt x="18756" y="1844"/>
                    <a:pt x="18926" y="1820"/>
                    <a:pt x="19030" y="1810"/>
                  </a:cubicBezTo>
                  <a:cubicBezTo>
                    <a:pt x="19070" y="1808"/>
                    <a:pt x="19098" y="1807"/>
                    <a:pt x="19118" y="1807"/>
                  </a:cubicBezTo>
                  <a:cubicBezTo>
                    <a:pt x="19195" y="1807"/>
                    <a:pt x="19152" y="1821"/>
                    <a:pt x="19155" y="1829"/>
                  </a:cubicBezTo>
                  <a:cubicBezTo>
                    <a:pt x="19301" y="1805"/>
                    <a:pt x="19238" y="1803"/>
                    <a:pt x="19153" y="1803"/>
                  </a:cubicBezTo>
                  <a:cubicBezTo>
                    <a:pt x="19133" y="1803"/>
                    <a:pt x="19111" y="1803"/>
                    <a:pt x="19091" y="1803"/>
                  </a:cubicBezTo>
                  <a:cubicBezTo>
                    <a:pt x="19008" y="1803"/>
                    <a:pt x="18946" y="1801"/>
                    <a:pt x="19079" y="1780"/>
                  </a:cubicBezTo>
                  <a:cubicBezTo>
                    <a:pt x="19190" y="1754"/>
                    <a:pt x="19480" y="1734"/>
                    <a:pt x="19681" y="1715"/>
                  </a:cubicBezTo>
                  <a:cubicBezTo>
                    <a:pt x="19508" y="1708"/>
                    <a:pt x="19700" y="1683"/>
                    <a:pt x="19908" y="1659"/>
                  </a:cubicBezTo>
                  <a:lnTo>
                    <a:pt x="19908" y="1659"/>
                  </a:lnTo>
                  <a:cubicBezTo>
                    <a:pt x="19843" y="1664"/>
                    <a:pt x="19805" y="1666"/>
                    <a:pt x="19780" y="1666"/>
                  </a:cubicBezTo>
                  <a:cubicBezTo>
                    <a:pt x="19740" y="1666"/>
                    <a:pt x="19736" y="1662"/>
                    <a:pt x="19709" y="1662"/>
                  </a:cubicBezTo>
                  <a:cubicBezTo>
                    <a:pt x="19683" y="1662"/>
                    <a:pt x="19636" y="1666"/>
                    <a:pt x="19517" y="1680"/>
                  </a:cubicBezTo>
                  <a:lnTo>
                    <a:pt x="19510" y="1664"/>
                  </a:lnTo>
                  <a:cubicBezTo>
                    <a:pt x="19647" y="1652"/>
                    <a:pt x="19809" y="1648"/>
                    <a:pt x="19943" y="1639"/>
                  </a:cubicBezTo>
                  <a:lnTo>
                    <a:pt x="19943" y="1639"/>
                  </a:lnTo>
                  <a:cubicBezTo>
                    <a:pt x="19915" y="1646"/>
                    <a:pt x="19948" y="1646"/>
                    <a:pt x="19904" y="1652"/>
                  </a:cubicBezTo>
                  <a:lnTo>
                    <a:pt x="20309" y="1613"/>
                  </a:lnTo>
                  <a:lnTo>
                    <a:pt x="20267" y="1627"/>
                  </a:lnTo>
                  <a:cubicBezTo>
                    <a:pt x="20520" y="1611"/>
                    <a:pt x="20828" y="1599"/>
                    <a:pt x="20976" y="1578"/>
                  </a:cubicBezTo>
                  <a:lnTo>
                    <a:pt x="20976" y="1578"/>
                  </a:lnTo>
                  <a:cubicBezTo>
                    <a:pt x="20935" y="1582"/>
                    <a:pt x="20896" y="1584"/>
                    <a:pt x="20866" y="1584"/>
                  </a:cubicBezTo>
                  <a:cubicBezTo>
                    <a:pt x="20810" y="1584"/>
                    <a:pt x="20792" y="1577"/>
                    <a:pt x="20874" y="1567"/>
                  </a:cubicBezTo>
                  <a:cubicBezTo>
                    <a:pt x="20948" y="1553"/>
                    <a:pt x="21080" y="1534"/>
                    <a:pt x="21194" y="1527"/>
                  </a:cubicBezTo>
                  <a:cubicBezTo>
                    <a:pt x="21204" y="1530"/>
                    <a:pt x="21225" y="1531"/>
                    <a:pt x="21250" y="1531"/>
                  </a:cubicBezTo>
                  <a:cubicBezTo>
                    <a:pt x="21320" y="1531"/>
                    <a:pt x="21427" y="1524"/>
                    <a:pt x="21477" y="1524"/>
                  </a:cubicBezTo>
                  <a:cubicBezTo>
                    <a:pt x="21520" y="1524"/>
                    <a:pt x="21520" y="1529"/>
                    <a:pt x="21416" y="1546"/>
                  </a:cubicBezTo>
                  <a:cubicBezTo>
                    <a:pt x="21766" y="1507"/>
                    <a:pt x="21636" y="1513"/>
                    <a:pt x="21970" y="1472"/>
                  </a:cubicBezTo>
                  <a:lnTo>
                    <a:pt x="21970" y="1472"/>
                  </a:lnTo>
                  <a:lnTo>
                    <a:pt x="21745" y="1497"/>
                  </a:lnTo>
                  <a:cubicBezTo>
                    <a:pt x="21720" y="1485"/>
                    <a:pt x="21866" y="1450"/>
                    <a:pt x="21738" y="1450"/>
                  </a:cubicBezTo>
                  <a:cubicBezTo>
                    <a:pt x="21724" y="1450"/>
                    <a:pt x="21706" y="1450"/>
                    <a:pt x="21685" y="1451"/>
                  </a:cubicBezTo>
                  <a:cubicBezTo>
                    <a:pt x="21938" y="1421"/>
                    <a:pt x="21773" y="1407"/>
                    <a:pt x="22111" y="1374"/>
                  </a:cubicBezTo>
                  <a:cubicBezTo>
                    <a:pt x="22115" y="1374"/>
                    <a:pt x="22119" y="1374"/>
                    <a:pt x="22123" y="1374"/>
                  </a:cubicBezTo>
                  <a:cubicBezTo>
                    <a:pt x="22240" y="1374"/>
                    <a:pt x="22068" y="1410"/>
                    <a:pt x="21884" y="1430"/>
                  </a:cubicBezTo>
                  <a:cubicBezTo>
                    <a:pt x="21979" y="1425"/>
                    <a:pt x="22072" y="1418"/>
                    <a:pt x="22165" y="1405"/>
                  </a:cubicBezTo>
                  <a:lnTo>
                    <a:pt x="22165" y="1405"/>
                  </a:lnTo>
                  <a:cubicBezTo>
                    <a:pt x="22201" y="1407"/>
                    <a:pt x="22159" y="1416"/>
                    <a:pt x="22108" y="1425"/>
                  </a:cubicBezTo>
                  <a:lnTo>
                    <a:pt x="22108" y="1425"/>
                  </a:lnTo>
                  <a:cubicBezTo>
                    <a:pt x="22120" y="1423"/>
                    <a:pt x="22135" y="1421"/>
                    <a:pt x="22158" y="1418"/>
                  </a:cubicBezTo>
                  <a:cubicBezTo>
                    <a:pt x="22247" y="1405"/>
                    <a:pt x="22299" y="1402"/>
                    <a:pt x="22336" y="1402"/>
                  </a:cubicBezTo>
                  <a:cubicBezTo>
                    <a:pt x="22384" y="1402"/>
                    <a:pt x="22408" y="1408"/>
                    <a:pt x="22459" y="1408"/>
                  </a:cubicBezTo>
                  <a:cubicBezTo>
                    <a:pt x="22493" y="1408"/>
                    <a:pt x="22540" y="1405"/>
                    <a:pt x="22616" y="1395"/>
                  </a:cubicBezTo>
                  <a:lnTo>
                    <a:pt x="22616" y="1395"/>
                  </a:lnTo>
                  <a:cubicBezTo>
                    <a:pt x="22585" y="1398"/>
                    <a:pt x="22540" y="1400"/>
                    <a:pt x="22515" y="1400"/>
                  </a:cubicBezTo>
                  <a:cubicBezTo>
                    <a:pt x="22494" y="1400"/>
                    <a:pt x="22488" y="1398"/>
                    <a:pt x="22521" y="1393"/>
                  </a:cubicBezTo>
                  <a:cubicBezTo>
                    <a:pt x="22892" y="1358"/>
                    <a:pt x="22725" y="1358"/>
                    <a:pt x="22994" y="1326"/>
                  </a:cubicBezTo>
                  <a:cubicBezTo>
                    <a:pt x="23112" y="1331"/>
                    <a:pt x="23102" y="1350"/>
                    <a:pt x="23202" y="1350"/>
                  </a:cubicBezTo>
                  <a:cubicBezTo>
                    <a:pt x="23232" y="1350"/>
                    <a:pt x="23272" y="1349"/>
                    <a:pt x="23327" y="1344"/>
                  </a:cubicBezTo>
                  <a:lnTo>
                    <a:pt x="23327" y="1344"/>
                  </a:lnTo>
                  <a:lnTo>
                    <a:pt x="23191" y="1358"/>
                  </a:lnTo>
                  <a:cubicBezTo>
                    <a:pt x="23293" y="1358"/>
                    <a:pt x="23392" y="1356"/>
                    <a:pt x="23494" y="1344"/>
                  </a:cubicBezTo>
                  <a:cubicBezTo>
                    <a:pt x="23744" y="1312"/>
                    <a:pt x="23976" y="1277"/>
                    <a:pt x="24205" y="1242"/>
                  </a:cubicBezTo>
                  <a:cubicBezTo>
                    <a:pt x="24437" y="1208"/>
                    <a:pt x="24671" y="1173"/>
                    <a:pt x="24930" y="1138"/>
                  </a:cubicBezTo>
                  <a:lnTo>
                    <a:pt x="24930" y="1138"/>
                  </a:lnTo>
                  <a:lnTo>
                    <a:pt x="24745" y="1161"/>
                  </a:lnTo>
                  <a:cubicBezTo>
                    <a:pt x="24680" y="1161"/>
                    <a:pt x="24898" y="1136"/>
                    <a:pt x="24896" y="1129"/>
                  </a:cubicBezTo>
                  <a:lnTo>
                    <a:pt x="25011" y="1127"/>
                  </a:lnTo>
                  <a:cubicBezTo>
                    <a:pt x="25019" y="1122"/>
                    <a:pt x="25005" y="1120"/>
                    <a:pt x="24980" y="1120"/>
                  </a:cubicBezTo>
                  <a:cubicBezTo>
                    <a:pt x="24941" y="1120"/>
                    <a:pt x="24874" y="1124"/>
                    <a:pt x="24835" y="1124"/>
                  </a:cubicBezTo>
                  <a:cubicBezTo>
                    <a:pt x="24807" y="1124"/>
                    <a:pt x="24794" y="1122"/>
                    <a:pt x="24815" y="1115"/>
                  </a:cubicBezTo>
                  <a:cubicBezTo>
                    <a:pt x="24840" y="1115"/>
                    <a:pt x="24866" y="1113"/>
                    <a:pt x="24891" y="1108"/>
                  </a:cubicBezTo>
                  <a:lnTo>
                    <a:pt x="24891" y="1108"/>
                  </a:lnTo>
                  <a:lnTo>
                    <a:pt x="24782" y="1115"/>
                  </a:lnTo>
                  <a:cubicBezTo>
                    <a:pt x="25011" y="1096"/>
                    <a:pt x="25191" y="1054"/>
                    <a:pt x="25365" y="1054"/>
                  </a:cubicBezTo>
                  <a:cubicBezTo>
                    <a:pt x="25377" y="1054"/>
                    <a:pt x="25390" y="1054"/>
                    <a:pt x="25403" y="1055"/>
                  </a:cubicBezTo>
                  <a:cubicBezTo>
                    <a:pt x="24948" y="1104"/>
                    <a:pt x="25303" y="1108"/>
                    <a:pt x="24924" y="1157"/>
                  </a:cubicBezTo>
                  <a:lnTo>
                    <a:pt x="24924" y="1157"/>
                  </a:lnTo>
                  <a:cubicBezTo>
                    <a:pt x="24954" y="1154"/>
                    <a:pt x="24972" y="1152"/>
                    <a:pt x="24983" y="1152"/>
                  </a:cubicBezTo>
                  <a:cubicBezTo>
                    <a:pt x="25028" y="1152"/>
                    <a:pt x="24923" y="1178"/>
                    <a:pt x="24942" y="1180"/>
                  </a:cubicBezTo>
                  <a:cubicBezTo>
                    <a:pt x="25072" y="1171"/>
                    <a:pt x="25005" y="1161"/>
                    <a:pt x="25150" y="1152"/>
                  </a:cubicBezTo>
                  <a:lnTo>
                    <a:pt x="25150" y="1152"/>
                  </a:lnTo>
                  <a:cubicBezTo>
                    <a:pt x="25148" y="1163"/>
                    <a:pt x="24869" y="1201"/>
                    <a:pt x="24958" y="1201"/>
                  </a:cubicBezTo>
                  <a:cubicBezTo>
                    <a:pt x="24963" y="1201"/>
                    <a:pt x="24969" y="1201"/>
                    <a:pt x="24977" y="1201"/>
                  </a:cubicBezTo>
                  <a:cubicBezTo>
                    <a:pt x="24991" y="1182"/>
                    <a:pt x="25123" y="1171"/>
                    <a:pt x="25183" y="1152"/>
                  </a:cubicBezTo>
                  <a:cubicBezTo>
                    <a:pt x="25196" y="1152"/>
                    <a:pt x="25206" y="1151"/>
                    <a:pt x="25214" y="1151"/>
                  </a:cubicBezTo>
                  <a:cubicBezTo>
                    <a:pt x="25267" y="1151"/>
                    <a:pt x="25187" y="1164"/>
                    <a:pt x="25229" y="1166"/>
                  </a:cubicBezTo>
                  <a:cubicBezTo>
                    <a:pt x="25289" y="1159"/>
                    <a:pt x="25324" y="1147"/>
                    <a:pt x="25377" y="1143"/>
                  </a:cubicBezTo>
                  <a:lnTo>
                    <a:pt x="25377" y="1143"/>
                  </a:lnTo>
                  <a:lnTo>
                    <a:pt x="25338" y="1159"/>
                  </a:lnTo>
                  <a:cubicBezTo>
                    <a:pt x="25639" y="1145"/>
                    <a:pt x="25426" y="1134"/>
                    <a:pt x="25769" y="1103"/>
                  </a:cubicBezTo>
                  <a:cubicBezTo>
                    <a:pt x="25771" y="1098"/>
                    <a:pt x="25763" y="1096"/>
                    <a:pt x="25746" y="1096"/>
                  </a:cubicBezTo>
                  <a:cubicBezTo>
                    <a:pt x="25708" y="1096"/>
                    <a:pt x="25628" y="1107"/>
                    <a:pt x="25530" y="1120"/>
                  </a:cubicBezTo>
                  <a:cubicBezTo>
                    <a:pt x="25456" y="1094"/>
                    <a:pt x="25966" y="1039"/>
                    <a:pt x="25936" y="1006"/>
                  </a:cubicBezTo>
                  <a:cubicBezTo>
                    <a:pt x="26014" y="997"/>
                    <a:pt x="26050" y="994"/>
                    <a:pt x="26062" y="994"/>
                  </a:cubicBezTo>
                  <a:cubicBezTo>
                    <a:pt x="26092" y="994"/>
                    <a:pt x="25977" y="1014"/>
                    <a:pt x="26046" y="1014"/>
                  </a:cubicBezTo>
                  <a:cubicBezTo>
                    <a:pt x="26062" y="1014"/>
                    <a:pt x="26087" y="1013"/>
                    <a:pt x="26126" y="1011"/>
                  </a:cubicBezTo>
                  <a:lnTo>
                    <a:pt x="26126" y="1011"/>
                  </a:lnTo>
                  <a:cubicBezTo>
                    <a:pt x="26281" y="1015"/>
                    <a:pt x="25926" y="1055"/>
                    <a:pt x="25859" y="1076"/>
                  </a:cubicBezTo>
                  <a:lnTo>
                    <a:pt x="26144" y="1062"/>
                  </a:lnTo>
                  <a:lnTo>
                    <a:pt x="26144" y="1062"/>
                  </a:lnTo>
                  <a:cubicBezTo>
                    <a:pt x="26054" y="1099"/>
                    <a:pt x="25875" y="1108"/>
                    <a:pt x="25827" y="1138"/>
                  </a:cubicBezTo>
                  <a:cubicBezTo>
                    <a:pt x="26038" y="1120"/>
                    <a:pt x="26012" y="1115"/>
                    <a:pt x="26225" y="1080"/>
                  </a:cubicBezTo>
                  <a:lnTo>
                    <a:pt x="26225" y="1080"/>
                  </a:lnTo>
                  <a:cubicBezTo>
                    <a:pt x="26176" y="1083"/>
                    <a:pt x="26143" y="1084"/>
                    <a:pt x="26123" y="1084"/>
                  </a:cubicBezTo>
                  <a:cubicBezTo>
                    <a:pt x="26003" y="1084"/>
                    <a:pt x="26347" y="1047"/>
                    <a:pt x="26174" y="1041"/>
                  </a:cubicBezTo>
                  <a:cubicBezTo>
                    <a:pt x="26336" y="1032"/>
                    <a:pt x="26285" y="1043"/>
                    <a:pt x="26519" y="1018"/>
                  </a:cubicBezTo>
                  <a:lnTo>
                    <a:pt x="26519" y="1018"/>
                  </a:lnTo>
                  <a:cubicBezTo>
                    <a:pt x="26389" y="1038"/>
                    <a:pt x="26486" y="1042"/>
                    <a:pt x="26379" y="1057"/>
                  </a:cubicBezTo>
                  <a:lnTo>
                    <a:pt x="26379" y="1057"/>
                  </a:lnTo>
                  <a:cubicBezTo>
                    <a:pt x="26626" y="1027"/>
                    <a:pt x="26571" y="1029"/>
                    <a:pt x="26865" y="995"/>
                  </a:cubicBezTo>
                  <a:cubicBezTo>
                    <a:pt x="26962" y="964"/>
                    <a:pt x="26543" y="1004"/>
                    <a:pt x="26923" y="948"/>
                  </a:cubicBezTo>
                  <a:cubicBezTo>
                    <a:pt x="26948" y="945"/>
                    <a:pt x="26963" y="944"/>
                    <a:pt x="26972" y="944"/>
                  </a:cubicBezTo>
                  <a:cubicBezTo>
                    <a:pt x="26991" y="944"/>
                    <a:pt x="26973" y="950"/>
                    <a:pt x="26941" y="953"/>
                  </a:cubicBezTo>
                  <a:cubicBezTo>
                    <a:pt x="27212" y="932"/>
                    <a:pt x="26883" y="934"/>
                    <a:pt x="27050" y="907"/>
                  </a:cubicBezTo>
                  <a:cubicBezTo>
                    <a:pt x="27109" y="898"/>
                    <a:pt x="27150" y="895"/>
                    <a:pt x="27169" y="895"/>
                  </a:cubicBezTo>
                  <a:cubicBezTo>
                    <a:pt x="27189" y="895"/>
                    <a:pt x="27188" y="898"/>
                    <a:pt x="27163" y="904"/>
                  </a:cubicBezTo>
                  <a:cubicBezTo>
                    <a:pt x="27339" y="872"/>
                    <a:pt x="27240" y="869"/>
                    <a:pt x="27358" y="853"/>
                  </a:cubicBezTo>
                  <a:lnTo>
                    <a:pt x="27358" y="853"/>
                  </a:lnTo>
                  <a:lnTo>
                    <a:pt x="27305" y="856"/>
                  </a:lnTo>
                  <a:cubicBezTo>
                    <a:pt x="27353" y="844"/>
                    <a:pt x="27212" y="832"/>
                    <a:pt x="27469" y="802"/>
                  </a:cubicBezTo>
                  <a:cubicBezTo>
                    <a:pt x="27533" y="795"/>
                    <a:pt x="27568" y="793"/>
                    <a:pt x="27587" y="793"/>
                  </a:cubicBezTo>
                  <a:cubicBezTo>
                    <a:pt x="27622" y="793"/>
                    <a:pt x="27599" y="802"/>
                    <a:pt x="27604" y="805"/>
                  </a:cubicBezTo>
                  <a:cubicBezTo>
                    <a:pt x="27722" y="786"/>
                    <a:pt x="27840" y="775"/>
                    <a:pt x="27958" y="772"/>
                  </a:cubicBezTo>
                  <a:cubicBezTo>
                    <a:pt x="27949" y="770"/>
                    <a:pt x="27958" y="763"/>
                    <a:pt x="28002" y="758"/>
                  </a:cubicBezTo>
                  <a:cubicBezTo>
                    <a:pt x="28086" y="747"/>
                    <a:pt x="28130" y="744"/>
                    <a:pt x="28154" y="744"/>
                  </a:cubicBezTo>
                  <a:cubicBezTo>
                    <a:pt x="28197" y="744"/>
                    <a:pt x="28183" y="754"/>
                    <a:pt x="28222" y="754"/>
                  </a:cubicBezTo>
                  <a:cubicBezTo>
                    <a:pt x="28227" y="754"/>
                    <a:pt x="28232" y="754"/>
                    <a:pt x="28238" y="754"/>
                  </a:cubicBezTo>
                  <a:cubicBezTo>
                    <a:pt x="28590" y="724"/>
                    <a:pt x="28190" y="721"/>
                    <a:pt x="28581" y="677"/>
                  </a:cubicBezTo>
                  <a:lnTo>
                    <a:pt x="28581" y="677"/>
                  </a:lnTo>
                  <a:lnTo>
                    <a:pt x="28127" y="721"/>
                  </a:lnTo>
                  <a:cubicBezTo>
                    <a:pt x="28139" y="712"/>
                    <a:pt x="28148" y="701"/>
                    <a:pt x="28109" y="701"/>
                  </a:cubicBezTo>
                  <a:cubicBezTo>
                    <a:pt x="28096" y="701"/>
                    <a:pt x="28079" y="702"/>
                    <a:pt x="28055" y="705"/>
                  </a:cubicBezTo>
                  <a:cubicBezTo>
                    <a:pt x="28046" y="719"/>
                    <a:pt x="27886" y="749"/>
                    <a:pt x="27736" y="765"/>
                  </a:cubicBezTo>
                  <a:cubicBezTo>
                    <a:pt x="27693" y="753"/>
                    <a:pt x="28070" y="709"/>
                    <a:pt x="27934" y="709"/>
                  </a:cubicBezTo>
                  <a:cubicBezTo>
                    <a:pt x="27921" y="709"/>
                    <a:pt x="27905" y="709"/>
                    <a:pt x="27884" y="710"/>
                  </a:cubicBezTo>
                  <a:cubicBezTo>
                    <a:pt x="27977" y="703"/>
                    <a:pt x="28102" y="684"/>
                    <a:pt x="28215" y="673"/>
                  </a:cubicBezTo>
                  <a:lnTo>
                    <a:pt x="28215" y="673"/>
                  </a:lnTo>
                  <a:cubicBezTo>
                    <a:pt x="28192" y="679"/>
                    <a:pt x="28194" y="682"/>
                    <a:pt x="28211" y="682"/>
                  </a:cubicBezTo>
                  <a:cubicBezTo>
                    <a:pt x="28253" y="682"/>
                    <a:pt x="28390" y="665"/>
                    <a:pt x="28424" y="665"/>
                  </a:cubicBezTo>
                  <a:cubicBezTo>
                    <a:pt x="28440" y="665"/>
                    <a:pt x="28433" y="669"/>
                    <a:pt x="28384" y="680"/>
                  </a:cubicBezTo>
                  <a:cubicBezTo>
                    <a:pt x="28509" y="663"/>
                    <a:pt x="28607" y="654"/>
                    <a:pt x="28690" y="645"/>
                  </a:cubicBezTo>
                  <a:lnTo>
                    <a:pt x="28912" y="619"/>
                  </a:lnTo>
                  <a:cubicBezTo>
                    <a:pt x="29049" y="603"/>
                    <a:pt x="29179" y="589"/>
                    <a:pt x="29406" y="554"/>
                  </a:cubicBezTo>
                  <a:lnTo>
                    <a:pt x="29406" y="554"/>
                  </a:lnTo>
                  <a:cubicBezTo>
                    <a:pt x="29220" y="603"/>
                    <a:pt x="29033" y="636"/>
                    <a:pt x="28843" y="654"/>
                  </a:cubicBezTo>
                  <a:lnTo>
                    <a:pt x="28822" y="645"/>
                  </a:lnTo>
                  <a:cubicBezTo>
                    <a:pt x="28735" y="659"/>
                    <a:pt x="28720" y="664"/>
                    <a:pt x="28740" y="664"/>
                  </a:cubicBezTo>
                  <a:cubicBezTo>
                    <a:pt x="28777" y="664"/>
                    <a:pt x="28931" y="649"/>
                    <a:pt x="28986" y="649"/>
                  </a:cubicBezTo>
                  <a:cubicBezTo>
                    <a:pt x="29004" y="649"/>
                    <a:pt x="29011" y="650"/>
                    <a:pt x="29003" y="654"/>
                  </a:cubicBezTo>
                  <a:cubicBezTo>
                    <a:pt x="29364" y="582"/>
                    <a:pt x="29813" y="571"/>
                    <a:pt x="30261" y="506"/>
                  </a:cubicBezTo>
                  <a:cubicBezTo>
                    <a:pt x="30179" y="506"/>
                    <a:pt x="30267" y="492"/>
                    <a:pt x="30286" y="478"/>
                  </a:cubicBezTo>
                  <a:lnTo>
                    <a:pt x="30286" y="478"/>
                  </a:lnTo>
                  <a:cubicBezTo>
                    <a:pt x="30105" y="501"/>
                    <a:pt x="30138" y="501"/>
                    <a:pt x="30006" y="506"/>
                  </a:cubicBezTo>
                  <a:cubicBezTo>
                    <a:pt x="30029" y="492"/>
                    <a:pt x="30135" y="483"/>
                    <a:pt x="30191" y="466"/>
                  </a:cubicBezTo>
                  <a:cubicBezTo>
                    <a:pt x="30201" y="463"/>
                    <a:pt x="30200" y="461"/>
                    <a:pt x="30193" y="461"/>
                  </a:cubicBezTo>
                  <a:cubicBezTo>
                    <a:pt x="30166" y="461"/>
                    <a:pt x="30043" y="483"/>
                    <a:pt x="29992" y="483"/>
                  </a:cubicBezTo>
                  <a:cubicBezTo>
                    <a:pt x="30078" y="471"/>
                    <a:pt x="30163" y="455"/>
                    <a:pt x="30249" y="434"/>
                  </a:cubicBezTo>
                  <a:cubicBezTo>
                    <a:pt x="30300" y="434"/>
                    <a:pt x="30353" y="439"/>
                    <a:pt x="30406" y="446"/>
                  </a:cubicBezTo>
                  <a:cubicBezTo>
                    <a:pt x="30828" y="397"/>
                    <a:pt x="30777" y="376"/>
                    <a:pt x="31120" y="339"/>
                  </a:cubicBezTo>
                  <a:lnTo>
                    <a:pt x="31120" y="339"/>
                  </a:lnTo>
                  <a:cubicBezTo>
                    <a:pt x="30934" y="359"/>
                    <a:pt x="31200" y="342"/>
                    <a:pt x="31015" y="361"/>
                  </a:cubicBezTo>
                  <a:lnTo>
                    <a:pt x="31015" y="361"/>
                  </a:lnTo>
                  <a:lnTo>
                    <a:pt x="31118" y="351"/>
                  </a:lnTo>
                  <a:lnTo>
                    <a:pt x="31118" y="351"/>
                  </a:lnTo>
                  <a:cubicBezTo>
                    <a:pt x="30828" y="409"/>
                    <a:pt x="30323" y="469"/>
                    <a:pt x="30376" y="494"/>
                  </a:cubicBezTo>
                  <a:cubicBezTo>
                    <a:pt x="30497" y="478"/>
                    <a:pt x="30599" y="462"/>
                    <a:pt x="30708" y="443"/>
                  </a:cubicBezTo>
                  <a:cubicBezTo>
                    <a:pt x="30816" y="425"/>
                    <a:pt x="30932" y="404"/>
                    <a:pt x="31078" y="385"/>
                  </a:cubicBezTo>
                  <a:lnTo>
                    <a:pt x="31078" y="385"/>
                  </a:lnTo>
                  <a:lnTo>
                    <a:pt x="31067" y="392"/>
                  </a:lnTo>
                  <a:cubicBezTo>
                    <a:pt x="31173" y="380"/>
                    <a:pt x="31173" y="378"/>
                    <a:pt x="31151" y="378"/>
                  </a:cubicBezTo>
                  <a:cubicBezTo>
                    <a:pt x="31144" y="378"/>
                    <a:pt x="31133" y="378"/>
                    <a:pt x="31124" y="378"/>
                  </a:cubicBezTo>
                  <a:cubicBezTo>
                    <a:pt x="31108" y="378"/>
                    <a:pt x="31098" y="377"/>
                    <a:pt x="31113" y="374"/>
                  </a:cubicBezTo>
                  <a:cubicBezTo>
                    <a:pt x="31347" y="332"/>
                    <a:pt x="31423" y="367"/>
                    <a:pt x="31583" y="320"/>
                  </a:cubicBezTo>
                  <a:lnTo>
                    <a:pt x="31583" y="320"/>
                  </a:lnTo>
                  <a:lnTo>
                    <a:pt x="31340" y="346"/>
                  </a:lnTo>
                  <a:cubicBezTo>
                    <a:pt x="31404" y="333"/>
                    <a:pt x="31416" y="330"/>
                    <a:pt x="31407" y="330"/>
                  </a:cubicBezTo>
                  <a:cubicBezTo>
                    <a:pt x="31398" y="330"/>
                    <a:pt x="31366" y="333"/>
                    <a:pt x="31345" y="333"/>
                  </a:cubicBezTo>
                  <a:cubicBezTo>
                    <a:pt x="31327" y="333"/>
                    <a:pt x="31316" y="331"/>
                    <a:pt x="31328" y="323"/>
                  </a:cubicBezTo>
                  <a:cubicBezTo>
                    <a:pt x="31650" y="265"/>
                    <a:pt x="32211" y="205"/>
                    <a:pt x="32670" y="131"/>
                  </a:cubicBezTo>
                  <a:lnTo>
                    <a:pt x="32670" y="131"/>
                  </a:lnTo>
                  <a:cubicBezTo>
                    <a:pt x="32554" y="133"/>
                    <a:pt x="32438" y="144"/>
                    <a:pt x="32324" y="161"/>
                  </a:cubicBezTo>
                  <a:cubicBezTo>
                    <a:pt x="32399" y="121"/>
                    <a:pt x="32470" y="117"/>
                    <a:pt x="32380" y="100"/>
                  </a:cubicBezTo>
                  <a:lnTo>
                    <a:pt x="32380" y="100"/>
                  </a:lnTo>
                  <a:lnTo>
                    <a:pt x="32169" y="126"/>
                  </a:lnTo>
                  <a:lnTo>
                    <a:pt x="32162" y="98"/>
                  </a:lnTo>
                  <a:cubicBezTo>
                    <a:pt x="32220" y="89"/>
                    <a:pt x="32278" y="84"/>
                    <a:pt x="32329" y="80"/>
                  </a:cubicBezTo>
                  <a:cubicBezTo>
                    <a:pt x="32357" y="59"/>
                    <a:pt x="32651" y="45"/>
                    <a:pt x="32663" y="26"/>
                  </a:cubicBezTo>
                  <a:lnTo>
                    <a:pt x="32663" y="26"/>
                  </a:lnTo>
                  <a:lnTo>
                    <a:pt x="32484" y="52"/>
                  </a:lnTo>
                  <a:cubicBezTo>
                    <a:pt x="32394" y="47"/>
                    <a:pt x="32605" y="22"/>
                    <a:pt x="32730" y="1"/>
                  </a:cubicBezTo>
                  <a:cubicBezTo>
                    <a:pt x="32727" y="1"/>
                    <a:pt x="32725" y="1"/>
                    <a:pt x="32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15522" y="256350"/>
              <a:ext cx="3890747" cy="205541"/>
            </a:xfrm>
            <a:custGeom>
              <a:rect b="b" l="l" r="r" t="t"/>
              <a:pathLst>
                <a:path extrusionOk="0" h="1684" w="31877">
                  <a:moveTo>
                    <a:pt x="31043" y="128"/>
                  </a:moveTo>
                  <a:cubicBezTo>
                    <a:pt x="31023" y="131"/>
                    <a:pt x="31006" y="134"/>
                    <a:pt x="30993" y="137"/>
                  </a:cubicBezTo>
                  <a:lnTo>
                    <a:pt x="30993" y="137"/>
                  </a:lnTo>
                  <a:cubicBezTo>
                    <a:pt x="31007" y="135"/>
                    <a:pt x="31024" y="131"/>
                    <a:pt x="31043" y="128"/>
                  </a:cubicBezTo>
                  <a:close/>
                  <a:moveTo>
                    <a:pt x="30172" y="361"/>
                  </a:moveTo>
                  <a:lnTo>
                    <a:pt x="30163" y="362"/>
                  </a:lnTo>
                  <a:cubicBezTo>
                    <a:pt x="30166" y="361"/>
                    <a:pt x="30169" y="361"/>
                    <a:pt x="30172" y="361"/>
                  </a:cubicBezTo>
                  <a:close/>
                  <a:moveTo>
                    <a:pt x="23584" y="820"/>
                  </a:moveTo>
                  <a:cubicBezTo>
                    <a:pt x="23583" y="820"/>
                    <a:pt x="23582" y="820"/>
                    <a:pt x="23581" y="821"/>
                  </a:cubicBezTo>
                  <a:lnTo>
                    <a:pt x="23581" y="821"/>
                  </a:lnTo>
                  <a:lnTo>
                    <a:pt x="23584" y="820"/>
                  </a:lnTo>
                  <a:close/>
                  <a:moveTo>
                    <a:pt x="25510" y="947"/>
                  </a:moveTo>
                  <a:lnTo>
                    <a:pt x="25510" y="947"/>
                  </a:lnTo>
                  <a:cubicBezTo>
                    <a:pt x="25505" y="947"/>
                    <a:pt x="25500" y="947"/>
                    <a:pt x="25495" y="948"/>
                  </a:cubicBezTo>
                  <a:cubicBezTo>
                    <a:pt x="25500" y="947"/>
                    <a:pt x="25505" y="947"/>
                    <a:pt x="25510" y="947"/>
                  </a:cubicBezTo>
                  <a:close/>
                  <a:moveTo>
                    <a:pt x="24076" y="981"/>
                  </a:moveTo>
                  <a:cubicBezTo>
                    <a:pt x="24068" y="981"/>
                    <a:pt x="24059" y="982"/>
                    <a:pt x="24050" y="982"/>
                  </a:cubicBezTo>
                  <a:cubicBezTo>
                    <a:pt x="24059" y="982"/>
                    <a:pt x="24068" y="981"/>
                    <a:pt x="24076" y="981"/>
                  </a:cubicBezTo>
                  <a:close/>
                  <a:moveTo>
                    <a:pt x="15307" y="1064"/>
                  </a:moveTo>
                  <a:cubicBezTo>
                    <a:pt x="15302" y="1064"/>
                    <a:pt x="15297" y="1064"/>
                    <a:pt x="15292" y="1064"/>
                  </a:cubicBezTo>
                  <a:lnTo>
                    <a:pt x="15292" y="1064"/>
                  </a:lnTo>
                  <a:cubicBezTo>
                    <a:pt x="15297" y="1064"/>
                    <a:pt x="15302" y="1064"/>
                    <a:pt x="15307" y="1064"/>
                  </a:cubicBezTo>
                  <a:close/>
                  <a:moveTo>
                    <a:pt x="15352" y="1362"/>
                  </a:moveTo>
                  <a:lnTo>
                    <a:pt x="15352" y="1362"/>
                  </a:lnTo>
                  <a:cubicBezTo>
                    <a:pt x="15354" y="1362"/>
                    <a:pt x="15356" y="1362"/>
                    <a:pt x="15358" y="1362"/>
                  </a:cubicBezTo>
                  <a:cubicBezTo>
                    <a:pt x="15356" y="1362"/>
                    <a:pt x="15354" y="1362"/>
                    <a:pt x="15352" y="1362"/>
                  </a:cubicBezTo>
                  <a:close/>
                  <a:moveTo>
                    <a:pt x="12074" y="1387"/>
                  </a:moveTo>
                  <a:lnTo>
                    <a:pt x="12074" y="1387"/>
                  </a:lnTo>
                  <a:cubicBezTo>
                    <a:pt x="12059" y="1388"/>
                    <a:pt x="12048" y="1389"/>
                    <a:pt x="12044" y="1390"/>
                  </a:cubicBezTo>
                  <a:cubicBezTo>
                    <a:pt x="12055" y="1389"/>
                    <a:pt x="12065" y="1388"/>
                    <a:pt x="12074" y="1387"/>
                  </a:cubicBezTo>
                  <a:close/>
                  <a:moveTo>
                    <a:pt x="24" y="1409"/>
                  </a:moveTo>
                  <a:cubicBezTo>
                    <a:pt x="33" y="1409"/>
                    <a:pt x="44" y="1409"/>
                    <a:pt x="56" y="1410"/>
                  </a:cubicBezTo>
                  <a:lnTo>
                    <a:pt x="56" y="1410"/>
                  </a:lnTo>
                  <a:cubicBezTo>
                    <a:pt x="47" y="1409"/>
                    <a:pt x="36" y="1409"/>
                    <a:pt x="24" y="1409"/>
                  </a:cubicBezTo>
                  <a:close/>
                  <a:moveTo>
                    <a:pt x="6314" y="1565"/>
                  </a:moveTo>
                  <a:cubicBezTo>
                    <a:pt x="6246" y="1567"/>
                    <a:pt x="6187" y="1570"/>
                    <a:pt x="6169" y="1576"/>
                  </a:cubicBezTo>
                  <a:lnTo>
                    <a:pt x="6275" y="1576"/>
                  </a:lnTo>
                  <a:cubicBezTo>
                    <a:pt x="6286" y="1572"/>
                    <a:pt x="6300" y="1568"/>
                    <a:pt x="6314" y="1565"/>
                  </a:cubicBezTo>
                  <a:close/>
                  <a:moveTo>
                    <a:pt x="6334" y="1603"/>
                  </a:moveTo>
                  <a:lnTo>
                    <a:pt x="6252" y="1615"/>
                  </a:lnTo>
                  <a:lnTo>
                    <a:pt x="6274" y="1617"/>
                  </a:lnTo>
                  <a:lnTo>
                    <a:pt x="6274" y="1617"/>
                  </a:lnTo>
                  <a:cubicBezTo>
                    <a:pt x="6293" y="1613"/>
                    <a:pt x="6319" y="1608"/>
                    <a:pt x="6334" y="1603"/>
                  </a:cubicBezTo>
                  <a:close/>
                  <a:moveTo>
                    <a:pt x="6274" y="1617"/>
                  </a:moveTo>
                  <a:cubicBezTo>
                    <a:pt x="6257" y="1620"/>
                    <a:pt x="6247" y="1622"/>
                    <a:pt x="6256" y="1622"/>
                  </a:cubicBezTo>
                  <a:cubicBezTo>
                    <a:pt x="6262" y="1622"/>
                    <a:pt x="6276" y="1621"/>
                    <a:pt x="6301" y="1620"/>
                  </a:cubicBezTo>
                  <a:lnTo>
                    <a:pt x="6274" y="1617"/>
                  </a:lnTo>
                  <a:close/>
                  <a:moveTo>
                    <a:pt x="3304" y="1630"/>
                  </a:moveTo>
                  <a:cubicBezTo>
                    <a:pt x="3304" y="1631"/>
                    <a:pt x="3304" y="1631"/>
                    <a:pt x="3304" y="1631"/>
                  </a:cubicBezTo>
                  <a:cubicBezTo>
                    <a:pt x="3304" y="1631"/>
                    <a:pt x="3304" y="1631"/>
                    <a:pt x="3304" y="1630"/>
                  </a:cubicBezTo>
                  <a:close/>
                  <a:moveTo>
                    <a:pt x="1920" y="1631"/>
                  </a:moveTo>
                  <a:lnTo>
                    <a:pt x="1921" y="1636"/>
                  </a:lnTo>
                  <a:cubicBezTo>
                    <a:pt x="1922" y="1634"/>
                    <a:pt x="1922" y="1632"/>
                    <a:pt x="1920" y="1631"/>
                  </a:cubicBezTo>
                  <a:close/>
                  <a:moveTo>
                    <a:pt x="866" y="1667"/>
                  </a:moveTo>
                  <a:lnTo>
                    <a:pt x="866" y="1667"/>
                  </a:lnTo>
                  <a:cubicBezTo>
                    <a:pt x="861" y="1668"/>
                    <a:pt x="857" y="1668"/>
                    <a:pt x="853" y="1668"/>
                  </a:cubicBezTo>
                  <a:cubicBezTo>
                    <a:pt x="856" y="1668"/>
                    <a:pt x="861" y="1668"/>
                    <a:pt x="866" y="1667"/>
                  </a:cubicBezTo>
                  <a:close/>
                  <a:moveTo>
                    <a:pt x="31869" y="0"/>
                  </a:moveTo>
                  <a:cubicBezTo>
                    <a:pt x="31746" y="0"/>
                    <a:pt x="31485" y="54"/>
                    <a:pt x="31238" y="88"/>
                  </a:cubicBezTo>
                  <a:cubicBezTo>
                    <a:pt x="31254" y="96"/>
                    <a:pt x="31106" y="131"/>
                    <a:pt x="31155" y="131"/>
                  </a:cubicBezTo>
                  <a:cubicBezTo>
                    <a:pt x="31169" y="131"/>
                    <a:pt x="31199" y="128"/>
                    <a:pt x="31254" y="121"/>
                  </a:cubicBezTo>
                  <a:lnTo>
                    <a:pt x="31254" y="121"/>
                  </a:lnTo>
                  <a:cubicBezTo>
                    <a:pt x="31254" y="132"/>
                    <a:pt x="31106" y="158"/>
                    <a:pt x="31011" y="172"/>
                  </a:cubicBezTo>
                  <a:cubicBezTo>
                    <a:pt x="31055" y="161"/>
                    <a:pt x="30857" y="166"/>
                    <a:pt x="30993" y="137"/>
                  </a:cubicBezTo>
                  <a:lnTo>
                    <a:pt x="30993" y="137"/>
                  </a:lnTo>
                  <a:cubicBezTo>
                    <a:pt x="30844" y="165"/>
                    <a:pt x="30924" y="145"/>
                    <a:pt x="30703" y="179"/>
                  </a:cubicBezTo>
                  <a:cubicBezTo>
                    <a:pt x="30706" y="178"/>
                    <a:pt x="30705" y="177"/>
                    <a:pt x="30701" y="177"/>
                  </a:cubicBezTo>
                  <a:cubicBezTo>
                    <a:pt x="30670" y="177"/>
                    <a:pt x="30421" y="209"/>
                    <a:pt x="30332" y="209"/>
                  </a:cubicBezTo>
                  <a:cubicBezTo>
                    <a:pt x="30310" y="209"/>
                    <a:pt x="30298" y="207"/>
                    <a:pt x="30302" y="202"/>
                  </a:cubicBezTo>
                  <a:lnTo>
                    <a:pt x="30302" y="202"/>
                  </a:lnTo>
                  <a:cubicBezTo>
                    <a:pt x="30228" y="223"/>
                    <a:pt x="30311" y="239"/>
                    <a:pt x="30028" y="274"/>
                  </a:cubicBezTo>
                  <a:cubicBezTo>
                    <a:pt x="30037" y="275"/>
                    <a:pt x="30049" y="275"/>
                    <a:pt x="30063" y="275"/>
                  </a:cubicBezTo>
                  <a:cubicBezTo>
                    <a:pt x="30121" y="275"/>
                    <a:pt x="30215" y="268"/>
                    <a:pt x="30256" y="268"/>
                  </a:cubicBezTo>
                  <a:cubicBezTo>
                    <a:pt x="30289" y="268"/>
                    <a:pt x="30287" y="273"/>
                    <a:pt x="30205" y="290"/>
                  </a:cubicBezTo>
                  <a:lnTo>
                    <a:pt x="30341" y="262"/>
                  </a:lnTo>
                  <a:cubicBezTo>
                    <a:pt x="30377" y="259"/>
                    <a:pt x="30398" y="258"/>
                    <a:pt x="30411" y="258"/>
                  </a:cubicBezTo>
                  <a:cubicBezTo>
                    <a:pt x="30450" y="258"/>
                    <a:pt x="30397" y="270"/>
                    <a:pt x="30437" y="270"/>
                  </a:cubicBezTo>
                  <a:cubicBezTo>
                    <a:pt x="30453" y="270"/>
                    <a:pt x="30486" y="268"/>
                    <a:pt x="30547" y="262"/>
                  </a:cubicBezTo>
                  <a:lnTo>
                    <a:pt x="30547" y="262"/>
                  </a:lnTo>
                  <a:cubicBezTo>
                    <a:pt x="30481" y="268"/>
                    <a:pt x="30353" y="291"/>
                    <a:pt x="30301" y="291"/>
                  </a:cubicBezTo>
                  <a:cubicBezTo>
                    <a:pt x="30295" y="291"/>
                    <a:pt x="30289" y="291"/>
                    <a:pt x="30286" y="290"/>
                  </a:cubicBezTo>
                  <a:lnTo>
                    <a:pt x="30286" y="290"/>
                  </a:lnTo>
                  <a:cubicBezTo>
                    <a:pt x="30355" y="318"/>
                    <a:pt x="29906" y="355"/>
                    <a:pt x="29896" y="383"/>
                  </a:cubicBezTo>
                  <a:cubicBezTo>
                    <a:pt x="29885" y="382"/>
                    <a:pt x="29873" y="382"/>
                    <a:pt x="29862" y="382"/>
                  </a:cubicBezTo>
                  <a:cubicBezTo>
                    <a:pt x="29781" y="382"/>
                    <a:pt x="29700" y="389"/>
                    <a:pt x="29621" y="403"/>
                  </a:cubicBezTo>
                  <a:cubicBezTo>
                    <a:pt x="29639" y="392"/>
                    <a:pt x="29561" y="389"/>
                    <a:pt x="29669" y="371"/>
                  </a:cubicBezTo>
                  <a:cubicBezTo>
                    <a:pt x="29760" y="364"/>
                    <a:pt x="29825" y="355"/>
                    <a:pt x="29927" y="350"/>
                  </a:cubicBezTo>
                  <a:cubicBezTo>
                    <a:pt x="29915" y="345"/>
                    <a:pt x="29895" y="343"/>
                    <a:pt x="29868" y="343"/>
                  </a:cubicBezTo>
                  <a:cubicBezTo>
                    <a:pt x="29753" y="343"/>
                    <a:pt x="29514" y="383"/>
                    <a:pt x="29324" y="396"/>
                  </a:cubicBezTo>
                  <a:cubicBezTo>
                    <a:pt x="29357" y="396"/>
                    <a:pt x="29366" y="399"/>
                    <a:pt x="29301" y="410"/>
                  </a:cubicBezTo>
                  <a:cubicBezTo>
                    <a:pt x="29202" y="418"/>
                    <a:pt x="29021" y="434"/>
                    <a:pt x="28946" y="434"/>
                  </a:cubicBezTo>
                  <a:cubicBezTo>
                    <a:pt x="28912" y="434"/>
                    <a:pt x="28900" y="431"/>
                    <a:pt x="28928" y="422"/>
                  </a:cubicBezTo>
                  <a:lnTo>
                    <a:pt x="28928" y="422"/>
                  </a:lnTo>
                  <a:cubicBezTo>
                    <a:pt x="28687" y="450"/>
                    <a:pt x="28446" y="473"/>
                    <a:pt x="28205" y="496"/>
                  </a:cubicBezTo>
                  <a:cubicBezTo>
                    <a:pt x="28201" y="489"/>
                    <a:pt x="28307" y="484"/>
                    <a:pt x="28351" y="478"/>
                  </a:cubicBezTo>
                  <a:lnTo>
                    <a:pt x="28351" y="478"/>
                  </a:lnTo>
                  <a:lnTo>
                    <a:pt x="27946" y="515"/>
                  </a:lnTo>
                  <a:cubicBezTo>
                    <a:pt x="27851" y="512"/>
                    <a:pt x="28083" y="489"/>
                    <a:pt x="28122" y="475"/>
                  </a:cubicBezTo>
                  <a:lnTo>
                    <a:pt x="28122" y="475"/>
                  </a:lnTo>
                  <a:lnTo>
                    <a:pt x="27830" y="503"/>
                  </a:lnTo>
                  <a:lnTo>
                    <a:pt x="27872" y="489"/>
                  </a:lnTo>
                  <a:lnTo>
                    <a:pt x="27872" y="489"/>
                  </a:lnTo>
                  <a:cubicBezTo>
                    <a:pt x="27809" y="501"/>
                    <a:pt x="27547" y="526"/>
                    <a:pt x="27425" y="526"/>
                  </a:cubicBezTo>
                  <a:cubicBezTo>
                    <a:pt x="27407" y="526"/>
                    <a:pt x="27392" y="525"/>
                    <a:pt x="27381" y="524"/>
                  </a:cubicBezTo>
                  <a:cubicBezTo>
                    <a:pt x="27221" y="540"/>
                    <a:pt x="27142" y="556"/>
                    <a:pt x="27052" y="572"/>
                  </a:cubicBezTo>
                  <a:cubicBezTo>
                    <a:pt x="26913" y="596"/>
                    <a:pt x="26774" y="607"/>
                    <a:pt x="26635" y="610"/>
                  </a:cubicBezTo>
                  <a:cubicBezTo>
                    <a:pt x="26649" y="591"/>
                    <a:pt x="26880" y="586"/>
                    <a:pt x="26980" y="566"/>
                  </a:cubicBezTo>
                  <a:cubicBezTo>
                    <a:pt x="26909" y="566"/>
                    <a:pt x="26723" y="588"/>
                    <a:pt x="26633" y="588"/>
                  </a:cubicBezTo>
                  <a:cubicBezTo>
                    <a:pt x="26614" y="588"/>
                    <a:pt x="26599" y="587"/>
                    <a:pt x="26591" y="584"/>
                  </a:cubicBezTo>
                  <a:cubicBezTo>
                    <a:pt x="26280" y="616"/>
                    <a:pt x="26318" y="647"/>
                    <a:pt x="26169" y="674"/>
                  </a:cubicBezTo>
                  <a:cubicBezTo>
                    <a:pt x="26108" y="679"/>
                    <a:pt x="26075" y="681"/>
                    <a:pt x="26059" y="681"/>
                  </a:cubicBezTo>
                  <a:cubicBezTo>
                    <a:pt x="26009" y="681"/>
                    <a:pt x="26137" y="662"/>
                    <a:pt x="26130" y="658"/>
                  </a:cubicBezTo>
                  <a:lnTo>
                    <a:pt x="26130" y="658"/>
                  </a:lnTo>
                  <a:cubicBezTo>
                    <a:pt x="26069" y="662"/>
                    <a:pt x="25979" y="689"/>
                    <a:pt x="25910" y="689"/>
                  </a:cubicBezTo>
                  <a:cubicBezTo>
                    <a:pt x="25893" y="689"/>
                    <a:pt x="25877" y="688"/>
                    <a:pt x="25863" y="684"/>
                  </a:cubicBezTo>
                  <a:cubicBezTo>
                    <a:pt x="25754" y="704"/>
                    <a:pt x="25686" y="721"/>
                    <a:pt x="25805" y="721"/>
                  </a:cubicBezTo>
                  <a:cubicBezTo>
                    <a:pt x="25819" y="721"/>
                    <a:pt x="25835" y="721"/>
                    <a:pt x="25854" y="721"/>
                  </a:cubicBezTo>
                  <a:lnTo>
                    <a:pt x="25854" y="721"/>
                  </a:lnTo>
                  <a:cubicBezTo>
                    <a:pt x="25734" y="728"/>
                    <a:pt x="25613" y="739"/>
                    <a:pt x="25495" y="760"/>
                  </a:cubicBezTo>
                  <a:cubicBezTo>
                    <a:pt x="25536" y="747"/>
                    <a:pt x="25523" y="744"/>
                    <a:pt x="25491" y="744"/>
                  </a:cubicBezTo>
                  <a:cubicBezTo>
                    <a:pt x="25461" y="744"/>
                    <a:pt x="25414" y="746"/>
                    <a:pt x="25377" y="746"/>
                  </a:cubicBezTo>
                  <a:cubicBezTo>
                    <a:pt x="25349" y="746"/>
                    <a:pt x="25326" y="745"/>
                    <a:pt x="25321" y="739"/>
                  </a:cubicBezTo>
                  <a:cubicBezTo>
                    <a:pt x="25118" y="746"/>
                    <a:pt x="24664" y="769"/>
                    <a:pt x="24474" y="806"/>
                  </a:cubicBezTo>
                  <a:lnTo>
                    <a:pt x="24527" y="774"/>
                  </a:lnTo>
                  <a:lnTo>
                    <a:pt x="24527" y="774"/>
                  </a:lnTo>
                  <a:lnTo>
                    <a:pt x="24288" y="790"/>
                  </a:lnTo>
                  <a:cubicBezTo>
                    <a:pt x="24108" y="783"/>
                    <a:pt x="24499" y="762"/>
                    <a:pt x="24617" y="753"/>
                  </a:cubicBezTo>
                  <a:lnTo>
                    <a:pt x="24617" y="753"/>
                  </a:lnTo>
                  <a:cubicBezTo>
                    <a:pt x="24293" y="767"/>
                    <a:pt x="24075" y="781"/>
                    <a:pt x="23783" y="797"/>
                  </a:cubicBezTo>
                  <a:cubicBezTo>
                    <a:pt x="23871" y="799"/>
                    <a:pt x="23818" y="809"/>
                    <a:pt x="23860" y="816"/>
                  </a:cubicBezTo>
                  <a:cubicBezTo>
                    <a:pt x="23760" y="832"/>
                    <a:pt x="23621" y="830"/>
                    <a:pt x="23517" y="839"/>
                  </a:cubicBezTo>
                  <a:cubicBezTo>
                    <a:pt x="23492" y="832"/>
                    <a:pt x="23503" y="825"/>
                    <a:pt x="23581" y="821"/>
                  </a:cubicBezTo>
                  <a:lnTo>
                    <a:pt x="23581" y="821"/>
                  </a:lnTo>
                  <a:lnTo>
                    <a:pt x="23385" y="832"/>
                  </a:lnTo>
                  <a:cubicBezTo>
                    <a:pt x="23399" y="813"/>
                    <a:pt x="23301" y="818"/>
                    <a:pt x="23501" y="797"/>
                  </a:cubicBezTo>
                  <a:lnTo>
                    <a:pt x="23501" y="797"/>
                  </a:lnTo>
                  <a:lnTo>
                    <a:pt x="23313" y="811"/>
                  </a:lnTo>
                  <a:cubicBezTo>
                    <a:pt x="23291" y="812"/>
                    <a:pt x="23274" y="812"/>
                    <a:pt x="23261" y="812"/>
                  </a:cubicBezTo>
                  <a:cubicBezTo>
                    <a:pt x="23153" y="812"/>
                    <a:pt x="23328" y="796"/>
                    <a:pt x="23371" y="788"/>
                  </a:cubicBezTo>
                  <a:lnTo>
                    <a:pt x="23371" y="788"/>
                  </a:lnTo>
                  <a:lnTo>
                    <a:pt x="23047" y="799"/>
                  </a:lnTo>
                  <a:cubicBezTo>
                    <a:pt x="22931" y="816"/>
                    <a:pt x="23114" y="813"/>
                    <a:pt x="22891" y="830"/>
                  </a:cubicBezTo>
                  <a:cubicBezTo>
                    <a:pt x="22876" y="829"/>
                    <a:pt x="22860" y="829"/>
                    <a:pt x="22844" y="829"/>
                  </a:cubicBezTo>
                  <a:cubicBezTo>
                    <a:pt x="22551" y="829"/>
                    <a:pt x="22190" y="849"/>
                    <a:pt x="21868" y="857"/>
                  </a:cubicBezTo>
                  <a:lnTo>
                    <a:pt x="22109" y="864"/>
                  </a:lnTo>
                  <a:cubicBezTo>
                    <a:pt x="21902" y="867"/>
                    <a:pt x="21946" y="894"/>
                    <a:pt x="21884" y="908"/>
                  </a:cubicBezTo>
                  <a:cubicBezTo>
                    <a:pt x="21694" y="915"/>
                    <a:pt x="21437" y="922"/>
                    <a:pt x="21277" y="922"/>
                  </a:cubicBezTo>
                  <a:cubicBezTo>
                    <a:pt x="21460" y="901"/>
                    <a:pt x="21383" y="883"/>
                    <a:pt x="21212" y="876"/>
                  </a:cubicBezTo>
                  <a:cubicBezTo>
                    <a:pt x="20828" y="888"/>
                    <a:pt x="20923" y="915"/>
                    <a:pt x="20709" y="934"/>
                  </a:cubicBezTo>
                  <a:cubicBezTo>
                    <a:pt x="20777" y="917"/>
                    <a:pt x="20743" y="913"/>
                    <a:pt x="20683" y="913"/>
                  </a:cubicBezTo>
                  <a:cubicBezTo>
                    <a:pt x="20635" y="913"/>
                    <a:pt x="20570" y="915"/>
                    <a:pt x="20525" y="915"/>
                  </a:cubicBezTo>
                  <a:cubicBezTo>
                    <a:pt x="20490" y="915"/>
                    <a:pt x="20468" y="914"/>
                    <a:pt x="20478" y="908"/>
                  </a:cubicBezTo>
                  <a:lnTo>
                    <a:pt x="20478" y="908"/>
                  </a:lnTo>
                  <a:cubicBezTo>
                    <a:pt x="20232" y="915"/>
                    <a:pt x="19987" y="927"/>
                    <a:pt x="19741" y="936"/>
                  </a:cubicBezTo>
                  <a:cubicBezTo>
                    <a:pt x="19493" y="948"/>
                    <a:pt x="19243" y="957"/>
                    <a:pt x="18991" y="962"/>
                  </a:cubicBezTo>
                  <a:cubicBezTo>
                    <a:pt x="19000" y="966"/>
                    <a:pt x="19146" y="969"/>
                    <a:pt x="19058" y="976"/>
                  </a:cubicBezTo>
                  <a:cubicBezTo>
                    <a:pt x="19006" y="979"/>
                    <a:pt x="18961" y="980"/>
                    <a:pt x="18923" y="980"/>
                  </a:cubicBezTo>
                  <a:cubicBezTo>
                    <a:pt x="18827" y="980"/>
                    <a:pt x="18775" y="972"/>
                    <a:pt x="18757" y="969"/>
                  </a:cubicBezTo>
                  <a:cubicBezTo>
                    <a:pt x="18604" y="971"/>
                    <a:pt x="18451" y="982"/>
                    <a:pt x="18300" y="1003"/>
                  </a:cubicBezTo>
                  <a:cubicBezTo>
                    <a:pt x="18328" y="1002"/>
                    <a:pt x="18349" y="1002"/>
                    <a:pt x="18365" y="1002"/>
                  </a:cubicBezTo>
                  <a:cubicBezTo>
                    <a:pt x="18407" y="1002"/>
                    <a:pt x="18409" y="1006"/>
                    <a:pt x="18395" y="1013"/>
                  </a:cubicBezTo>
                  <a:cubicBezTo>
                    <a:pt x="18355" y="1014"/>
                    <a:pt x="18324" y="1015"/>
                    <a:pt x="18298" y="1015"/>
                  </a:cubicBezTo>
                  <a:cubicBezTo>
                    <a:pt x="18216" y="1015"/>
                    <a:pt x="18192" y="1009"/>
                    <a:pt x="18138" y="1009"/>
                  </a:cubicBezTo>
                  <a:cubicBezTo>
                    <a:pt x="18106" y="1009"/>
                    <a:pt x="18064" y="1011"/>
                    <a:pt x="17995" y="1017"/>
                  </a:cubicBezTo>
                  <a:cubicBezTo>
                    <a:pt x="17934" y="999"/>
                    <a:pt x="18247" y="1001"/>
                    <a:pt x="18226" y="985"/>
                  </a:cubicBezTo>
                  <a:lnTo>
                    <a:pt x="18226" y="985"/>
                  </a:lnTo>
                  <a:cubicBezTo>
                    <a:pt x="18013" y="987"/>
                    <a:pt x="17881" y="999"/>
                    <a:pt x="17726" y="1010"/>
                  </a:cubicBezTo>
                  <a:cubicBezTo>
                    <a:pt x="17691" y="999"/>
                    <a:pt x="17869" y="1006"/>
                    <a:pt x="17751" y="999"/>
                  </a:cubicBezTo>
                  <a:lnTo>
                    <a:pt x="17751" y="999"/>
                  </a:lnTo>
                  <a:lnTo>
                    <a:pt x="16783" y="1045"/>
                  </a:lnTo>
                  <a:lnTo>
                    <a:pt x="16716" y="1031"/>
                  </a:lnTo>
                  <a:cubicBezTo>
                    <a:pt x="16558" y="1033"/>
                    <a:pt x="16454" y="1040"/>
                    <a:pt x="16382" y="1047"/>
                  </a:cubicBezTo>
                  <a:cubicBezTo>
                    <a:pt x="16297" y="1043"/>
                    <a:pt x="16361" y="1038"/>
                    <a:pt x="16445" y="1036"/>
                  </a:cubicBezTo>
                  <a:lnTo>
                    <a:pt x="16445" y="1036"/>
                  </a:lnTo>
                  <a:cubicBezTo>
                    <a:pt x="16232" y="1038"/>
                    <a:pt x="15975" y="1054"/>
                    <a:pt x="15854" y="1059"/>
                  </a:cubicBezTo>
                  <a:cubicBezTo>
                    <a:pt x="15873" y="1050"/>
                    <a:pt x="15975" y="1054"/>
                    <a:pt x="16009" y="1047"/>
                  </a:cubicBezTo>
                  <a:cubicBezTo>
                    <a:pt x="15794" y="1047"/>
                    <a:pt x="15534" y="1073"/>
                    <a:pt x="15351" y="1073"/>
                  </a:cubicBezTo>
                  <a:cubicBezTo>
                    <a:pt x="15308" y="1073"/>
                    <a:pt x="15269" y="1072"/>
                    <a:pt x="15236" y="1068"/>
                  </a:cubicBezTo>
                  <a:cubicBezTo>
                    <a:pt x="15254" y="1066"/>
                    <a:pt x="15272" y="1065"/>
                    <a:pt x="15292" y="1064"/>
                  </a:cubicBezTo>
                  <a:lnTo>
                    <a:pt x="15292" y="1064"/>
                  </a:lnTo>
                  <a:cubicBezTo>
                    <a:pt x="14905" y="1071"/>
                    <a:pt x="14565" y="1087"/>
                    <a:pt x="14145" y="1096"/>
                  </a:cubicBezTo>
                  <a:cubicBezTo>
                    <a:pt x="14095" y="1095"/>
                    <a:pt x="14056" y="1094"/>
                    <a:pt x="14024" y="1094"/>
                  </a:cubicBezTo>
                  <a:cubicBezTo>
                    <a:pt x="13810" y="1094"/>
                    <a:pt x="13970" y="1124"/>
                    <a:pt x="13633" y="1128"/>
                  </a:cubicBezTo>
                  <a:cubicBezTo>
                    <a:pt x="13632" y="1115"/>
                    <a:pt x="13582" y="1110"/>
                    <a:pt x="13508" y="1110"/>
                  </a:cubicBezTo>
                  <a:cubicBezTo>
                    <a:pt x="13359" y="1110"/>
                    <a:pt x="13112" y="1129"/>
                    <a:pt x="12983" y="1129"/>
                  </a:cubicBezTo>
                  <a:cubicBezTo>
                    <a:pt x="12970" y="1129"/>
                    <a:pt x="12958" y="1129"/>
                    <a:pt x="12947" y="1128"/>
                  </a:cubicBezTo>
                  <a:lnTo>
                    <a:pt x="12947" y="1128"/>
                  </a:lnTo>
                  <a:lnTo>
                    <a:pt x="12998" y="1133"/>
                  </a:lnTo>
                  <a:cubicBezTo>
                    <a:pt x="12901" y="1141"/>
                    <a:pt x="12803" y="1145"/>
                    <a:pt x="12706" y="1145"/>
                  </a:cubicBezTo>
                  <a:cubicBezTo>
                    <a:pt x="12609" y="1145"/>
                    <a:pt x="12511" y="1141"/>
                    <a:pt x="12414" y="1133"/>
                  </a:cubicBezTo>
                  <a:cubicBezTo>
                    <a:pt x="12127" y="1135"/>
                    <a:pt x="11696" y="1145"/>
                    <a:pt x="11409" y="1165"/>
                  </a:cubicBezTo>
                  <a:lnTo>
                    <a:pt x="11467" y="1156"/>
                  </a:lnTo>
                  <a:lnTo>
                    <a:pt x="11467" y="1156"/>
                  </a:lnTo>
                  <a:cubicBezTo>
                    <a:pt x="11230" y="1172"/>
                    <a:pt x="11082" y="1161"/>
                    <a:pt x="10844" y="1177"/>
                  </a:cubicBezTo>
                  <a:cubicBezTo>
                    <a:pt x="10851" y="1172"/>
                    <a:pt x="10939" y="1165"/>
                    <a:pt x="10848" y="1165"/>
                  </a:cubicBezTo>
                  <a:cubicBezTo>
                    <a:pt x="9704" y="1172"/>
                    <a:pt x="8539" y="1219"/>
                    <a:pt x="7397" y="1235"/>
                  </a:cubicBezTo>
                  <a:cubicBezTo>
                    <a:pt x="5272" y="1264"/>
                    <a:pt x="2638" y="1302"/>
                    <a:pt x="518" y="1371"/>
                  </a:cubicBezTo>
                  <a:lnTo>
                    <a:pt x="518" y="1371"/>
                  </a:lnTo>
                  <a:cubicBezTo>
                    <a:pt x="562" y="1363"/>
                    <a:pt x="680" y="1352"/>
                    <a:pt x="552" y="1351"/>
                  </a:cubicBezTo>
                  <a:lnTo>
                    <a:pt x="552" y="1351"/>
                  </a:lnTo>
                  <a:lnTo>
                    <a:pt x="378" y="1372"/>
                  </a:lnTo>
                  <a:cubicBezTo>
                    <a:pt x="408" y="1362"/>
                    <a:pt x="308" y="1351"/>
                    <a:pt x="288" y="1344"/>
                  </a:cubicBezTo>
                  <a:lnTo>
                    <a:pt x="288" y="1344"/>
                  </a:lnTo>
                  <a:cubicBezTo>
                    <a:pt x="245" y="1355"/>
                    <a:pt x="339" y="1364"/>
                    <a:pt x="371" y="1376"/>
                  </a:cubicBezTo>
                  <a:lnTo>
                    <a:pt x="371" y="1376"/>
                  </a:lnTo>
                  <a:cubicBezTo>
                    <a:pt x="363" y="1376"/>
                    <a:pt x="356" y="1376"/>
                    <a:pt x="348" y="1376"/>
                  </a:cubicBezTo>
                  <a:cubicBezTo>
                    <a:pt x="348" y="1376"/>
                    <a:pt x="278" y="1389"/>
                    <a:pt x="177" y="1410"/>
                  </a:cubicBezTo>
                  <a:lnTo>
                    <a:pt x="177" y="1410"/>
                  </a:lnTo>
                  <a:cubicBezTo>
                    <a:pt x="167" y="1411"/>
                    <a:pt x="157" y="1411"/>
                    <a:pt x="146" y="1411"/>
                  </a:cubicBezTo>
                  <a:cubicBezTo>
                    <a:pt x="115" y="1411"/>
                    <a:pt x="83" y="1410"/>
                    <a:pt x="56" y="1410"/>
                  </a:cubicBezTo>
                  <a:lnTo>
                    <a:pt x="56" y="1410"/>
                  </a:lnTo>
                  <a:cubicBezTo>
                    <a:pt x="149" y="1413"/>
                    <a:pt x="70" y="1423"/>
                    <a:pt x="0" y="1430"/>
                  </a:cubicBezTo>
                  <a:lnTo>
                    <a:pt x="3" y="1585"/>
                  </a:lnTo>
                  <a:lnTo>
                    <a:pt x="54" y="1580"/>
                  </a:lnTo>
                  <a:cubicBezTo>
                    <a:pt x="163" y="1587"/>
                    <a:pt x="336" y="1580"/>
                    <a:pt x="387" y="1592"/>
                  </a:cubicBezTo>
                  <a:cubicBezTo>
                    <a:pt x="440" y="1585"/>
                    <a:pt x="494" y="1582"/>
                    <a:pt x="545" y="1582"/>
                  </a:cubicBezTo>
                  <a:lnTo>
                    <a:pt x="552" y="1589"/>
                  </a:lnTo>
                  <a:cubicBezTo>
                    <a:pt x="681" y="1582"/>
                    <a:pt x="508" y="1585"/>
                    <a:pt x="540" y="1578"/>
                  </a:cubicBezTo>
                  <a:cubicBezTo>
                    <a:pt x="556" y="1577"/>
                    <a:pt x="574" y="1577"/>
                    <a:pt x="594" y="1577"/>
                  </a:cubicBezTo>
                  <a:cubicBezTo>
                    <a:pt x="666" y="1577"/>
                    <a:pt x="758" y="1581"/>
                    <a:pt x="856" y="1581"/>
                  </a:cubicBezTo>
                  <a:cubicBezTo>
                    <a:pt x="881" y="1581"/>
                    <a:pt x="907" y="1581"/>
                    <a:pt x="934" y="1580"/>
                  </a:cubicBezTo>
                  <a:lnTo>
                    <a:pt x="934" y="1580"/>
                  </a:lnTo>
                  <a:cubicBezTo>
                    <a:pt x="781" y="1585"/>
                    <a:pt x="654" y="1596"/>
                    <a:pt x="545" y="1606"/>
                  </a:cubicBezTo>
                  <a:cubicBezTo>
                    <a:pt x="825" y="1610"/>
                    <a:pt x="496" y="1638"/>
                    <a:pt x="434" y="1657"/>
                  </a:cubicBezTo>
                  <a:cubicBezTo>
                    <a:pt x="658" y="1645"/>
                    <a:pt x="744" y="1631"/>
                    <a:pt x="927" y="1617"/>
                  </a:cubicBezTo>
                  <a:lnTo>
                    <a:pt x="927" y="1617"/>
                  </a:lnTo>
                  <a:cubicBezTo>
                    <a:pt x="1135" y="1626"/>
                    <a:pt x="937" y="1661"/>
                    <a:pt x="866" y="1667"/>
                  </a:cubicBezTo>
                  <a:lnTo>
                    <a:pt x="866" y="1667"/>
                  </a:lnTo>
                  <a:cubicBezTo>
                    <a:pt x="1066" y="1653"/>
                    <a:pt x="1272" y="1631"/>
                    <a:pt x="1379" y="1622"/>
                  </a:cubicBezTo>
                  <a:lnTo>
                    <a:pt x="1379" y="1622"/>
                  </a:lnTo>
                  <a:cubicBezTo>
                    <a:pt x="1228" y="1650"/>
                    <a:pt x="1254" y="1657"/>
                    <a:pt x="1119" y="1680"/>
                  </a:cubicBezTo>
                  <a:cubicBezTo>
                    <a:pt x="1156" y="1682"/>
                    <a:pt x="1186" y="1683"/>
                    <a:pt x="1211" y="1683"/>
                  </a:cubicBezTo>
                  <a:cubicBezTo>
                    <a:pt x="1300" y="1683"/>
                    <a:pt x="1333" y="1670"/>
                    <a:pt x="1393" y="1661"/>
                  </a:cubicBezTo>
                  <a:lnTo>
                    <a:pt x="1393" y="1661"/>
                  </a:lnTo>
                  <a:cubicBezTo>
                    <a:pt x="1367" y="1664"/>
                    <a:pt x="1341" y="1665"/>
                    <a:pt x="1315" y="1665"/>
                  </a:cubicBezTo>
                  <a:cubicBezTo>
                    <a:pt x="1297" y="1665"/>
                    <a:pt x="1279" y="1664"/>
                    <a:pt x="1260" y="1664"/>
                  </a:cubicBezTo>
                  <a:cubicBezTo>
                    <a:pt x="1455" y="1661"/>
                    <a:pt x="1423" y="1622"/>
                    <a:pt x="1522" y="1606"/>
                  </a:cubicBezTo>
                  <a:cubicBezTo>
                    <a:pt x="1655" y="1612"/>
                    <a:pt x="1900" y="1613"/>
                    <a:pt x="1920" y="1631"/>
                  </a:cubicBezTo>
                  <a:lnTo>
                    <a:pt x="1920" y="1631"/>
                  </a:lnTo>
                  <a:lnTo>
                    <a:pt x="1918" y="1613"/>
                  </a:lnTo>
                  <a:cubicBezTo>
                    <a:pt x="1948" y="1611"/>
                    <a:pt x="1970" y="1610"/>
                    <a:pt x="1987" y="1610"/>
                  </a:cubicBezTo>
                  <a:cubicBezTo>
                    <a:pt x="2062" y="1610"/>
                    <a:pt x="2011" y="1625"/>
                    <a:pt x="2034" y="1631"/>
                  </a:cubicBezTo>
                  <a:cubicBezTo>
                    <a:pt x="2097" y="1613"/>
                    <a:pt x="2018" y="1589"/>
                    <a:pt x="2301" y="1578"/>
                  </a:cubicBezTo>
                  <a:lnTo>
                    <a:pt x="2301" y="1578"/>
                  </a:lnTo>
                  <a:cubicBezTo>
                    <a:pt x="2282" y="1596"/>
                    <a:pt x="2325" y="1598"/>
                    <a:pt x="2381" y="1598"/>
                  </a:cubicBezTo>
                  <a:cubicBezTo>
                    <a:pt x="2403" y="1598"/>
                    <a:pt x="2427" y="1598"/>
                    <a:pt x="2450" y="1598"/>
                  </a:cubicBezTo>
                  <a:cubicBezTo>
                    <a:pt x="2503" y="1598"/>
                    <a:pt x="2549" y="1600"/>
                    <a:pt x="2546" y="1615"/>
                  </a:cubicBezTo>
                  <a:cubicBezTo>
                    <a:pt x="2671" y="1608"/>
                    <a:pt x="2732" y="1589"/>
                    <a:pt x="2856" y="1589"/>
                  </a:cubicBezTo>
                  <a:cubicBezTo>
                    <a:pt x="2863" y="1589"/>
                    <a:pt x="2870" y="1589"/>
                    <a:pt x="2877" y="1589"/>
                  </a:cubicBezTo>
                  <a:cubicBezTo>
                    <a:pt x="3021" y="1607"/>
                    <a:pt x="2711" y="1638"/>
                    <a:pt x="2606" y="1638"/>
                  </a:cubicBezTo>
                  <a:cubicBezTo>
                    <a:pt x="2599" y="1638"/>
                    <a:pt x="2593" y="1638"/>
                    <a:pt x="2588" y="1638"/>
                  </a:cubicBezTo>
                  <a:cubicBezTo>
                    <a:pt x="2570" y="1638"/>
                    <a:pt x="2556" y="1639"/>
                    <a:pt x="2545" y="1639"/>
                  </a:cubicBezTo>
                  <a:cubicBezTo>
                    <a:pt x="2439" y="1639"/>
                    <a:pt x="2589" y="1622"/>
                    <a:pt x="2546" y="1622"/>
                  </a:cubicBezTo>
                  <a:cubicBezTo>
                    <a:pt x="2544" y="1622"/>
                    <a:pt x="2541" y="1622"/>
                    <a:pt x="2537" y="1622"/>
                  </a:cubicBezTo>
                  <a:lnTo>
                    <a:pt x="2354" y="1636"/>
                  </a:lnTo>
                  <a:cubicBezTo>
                    <a:pt x="2456" y="1643"/>
                    <a:pt x="2655" y="1647"/>
                    <a:pt x="2632" y="1666"/>
                  </a:cubicBezTo>
                  <a:cubicBezTo>
                    <a:pt x="2817" y="1654"/>
                    <a:pt x="2481" y="1652"/>
                    <a:pt x="2685" y="1638"/>
                  </a:cubicBezTo>
                  <a:lnTo>
                    <a:pt x="2685" y="1638"/>
                  </a:lnTo>
                  <a:lnTo>
                    <a:pt x="2808" y="1645"/>
                  </a:lnTo>
                  <a:cubicBezTo>
                    <a:pt x="3012" y="1631"/>
                    <a:pt x="2766" y="1617"/>
                    <a:pt x="3030" y="1608"/>
                  </a:cubicBezTo>
                  <a:lnTo>
                    <a:pt x="3030" y="1608"/>
                  </a:lnTo>
                  <a:cubicBezTo>
                    <a:pt x="2963" y="1616"/>
                    <a:pt x="2989" y="1617"/>
                    <a:pt x="3046" y="1617"/>
                  </a:cubicBezTo>
                  <a:cubicBezTo>
                    <a:pt x="3072" y="1617"/>
                    <a:pt x="3103" y="1617"/>
                    <a:pt x="3135" y="1617"/>
                  </a:cubicBezTo>
                  <a:cubicBezTo>
                    <a:pt x="3218" y="1617"/>
                    <a:pt x="3307" y="1618"/>
                    <a:pt x="3304" y="1630"/>
                  </a:cubicBezTo>
                  <a:lnTo>
                    <a:pt x="3304" y="1630"/>
                  </a:lnTo>
                  <a:cubicBezTo>
                    <a:pt x="3322" y="1597"/>
                    <a:pt x="3781" y="1617"/>
                    <a:pt x="3836" y="1589"/>
                  </a:cubicBezTo>
                  <a:lnTo>
                    <a:pt x="3695" y="1585"/>
                  </a:lnTo>
                  <a:lnTo>
                    <a:pt x="3728" y="1599"/>
                  </a:lnTo>
                  <a:cubicBezTo>
                    <a:pt x="3591" y="1603"/>
                    <a:pt x="3475" y="1611"/>
                    <a:pt x="3338" y="1611"/>
                  </a:cubicBezTo>
                  <a:cubicBezTo>
                    <a:pt x="3322" y="1611"/>
                    <a:pt x="3305" y="1610"/>
                    <a:pt x="3287" y="1610"/>
                  </a:cubicBezTo>
                  <a:cubicBezTo>
                    <a:pt x="3412" y="1596"/>
                    <a:pt x="3246" y="1585"/>
                    <a:pt x="3389" y="1571"/>
                  </a:cubicBezTo>
                  <a:cubicBezTo>
                    <a:pt x="3453" y="1565"/>
                    <a:pt x="3490" y="1563"/>
                    <a:pt x="3511" y="1563"/>
                  </a:cubicBezTo>
                  <a:cubicBezTo>
                    <a:pt x="3580" y="1563"/>
                    <a:pt x="3470" y="1587"/>
                    <a:pt x="3501" y="1587"/>
                  </a:cubicBezTo>
                  <a:lnTo>
                    <a:pt x="3716" y="1564"/>
                  </a:lnTo>
                  <a:lnTo>
                    <a:pt x="3570" y="1552"/>
                  </a:lnTo>
                  <a:cubicBezTo>
                    <a:pt x="3739" y="1545"/>
                    <a:pt x="3968" y="1538"/>
                    <a:pt x="4200" y="1536"/>
                  </a:cubicBezTo>
                  <a:lnTo>
                    <a:pt x="4200" y="1536"/>
                  </a:lnTo>
                  <a:cubicBezTo>
                    <a:pt x="4545" y="1550"/>
                    <a:pt x="4158" y="1555"/>
                    <a:pt x="4406" y="1571"/>
                  </a:cubicBezTo>
                  <a:cubicBezTo>
                    <a:pt x="4515" y="1562"/>
                    <a:pt x="4490" y="1552"/>
                    <a:pt x="4645" y="1552"/>
                  </a:cubicBezTo>
                  <a:cubicBezTo>
                    <a:pt x="4628" y="1551"/>
                    <a:pt x="4612" y="1550"/>
                    <a:pt x="4597" y="1550"/>
                  </a:cubicBezTo>
                  <a:cubicBezTo>
                    <a:pt x="4535" y="1550"/>
                    <a:pt x="4483" y="1559"/>
                    <a:pt x="4436" y="1559"/>
                  </a:cubicBezTo>
                  <a:cubicBezTo>
                    <a:pt x="4360" y="1541"/>
                    <a:pt x="4717" y="1545"/>
                    <a:pt x="4700" y="1525"/>
                  </a:cubicBezTo>
                  <a:lnTo>
                    <a:pt x="4700" y="1525"/>
                  </a:lnTo>
                  <a:cubicBezTo>
                    <a:pt x="4763" y="1531"/>
                    <a:pt x="4751" y="1541"/>
                    <a:pt x="4700" y="1550"/>
                  </a:cubicBezTo>
                  <a:cubicBezTo>
                    <a:pt x="4816" y="1544"/>
                    <a:pt x="4929" y="1541"/>
                    <a:pt x="5028" y="1541"/>
                  </a:cubicBezTo>
                  <a:cubicBezTo>
                    <a:pt x="5156" y="1541"/>
                    <a:pt x="5260" y="1546"/>
                    <a:pt x="5317" y="1559"/>
                  </a:cubicBezTo>
                  <a:lnTo>
                    <a:pt x="5430" y="1531"/>
                  </a:lnTo>
                  <a:cubicBezTo>
                    <a:pt x="5879" y="1531"/>
                    <a:pt x="5122" y="1562"/>
                    <a:pt x="5502" y="1571"/>
                  </a:cubicBezTo>
                  <a:cubicBezTo>
                    <a:pt x="5522" y="1571"/>
                    <a:pt x="5543" y="1571"/>
                    <a:pt x="5563" y="1571"/>
                  </a:cubicBezTo>
                  <a:cubicBezTo>
                    <a:pt x="5668" y="1571"/>
                    <a:pt x="5775" y="1566"/>
                    <a:pt x="5879" y="1555"/>
                  </a:cubicBezTo>
                  <a:lnTo>
                    <a:pt x="5879" y="1555"/>
                  </a:lnTo>
                  <a:lnTo>
                    <a:pt x="5745" y="1557"/>
                  </a:lnTo>
                  <a:cubicBezTo>
                    <a:pt x="5847" y="1541"/>
                    <a:pt x="5840" y="1531"/>
                    <a:pt x="6005" y="1520"/>
                  </a:cubicBezTo>
                  <a:cubicBezTo>
                    <a:pt x="6087" y="1520"/>
                    <a:pt x="6082" y="1529"/>
                    <a:pt x="6118" y="1529"/>
                  </a:cubicBezTo>
                  <a:cubicBezTo>
                    <a:pt x="6134" y="1529"/>
                    <a:pt x="6158" y="1527"/>
                    <a:pt x="6201" y="1522"/>
                  </a:cubicBezTo>
                  <a:cubicBezTo>
                    <a:pt x="6479" y="1528"/>
                    <a:pt x="6394" y="1545"/>
                    <a:pt x="6314" y="1565"/>
                  </a:cubicBezTo>
                  <a:lnTo>
                    <a:pt x="6314" y="1565"/>
                  </a:lnTo>
                  <a:cubicBezTo>
                    <a:pt x="6432" y="1561"/>
                    <a:pt x="6579" y="1558"/>
                    <a:pt x="6600" y="1548"/>
                  </a:cubicBezTo>
                  <a:lnTo>
                    <a:pt x="6600" y="1548"/>
                  </a:lnTo>
                  <a:cubicBezTo>
                    <a:pt x="6602" y="1553"/>
                    <a:pt x="6581" y="1566"/>
                    <a:pt x="6506" y="1574"/>
                  </a:cubicBezTo>
                  <a:lnTo>
                    <a:pt x="6506" y="1574"/>
                  </a:lnTo>
                  <a:cubicBezTo>
                    <a:pt x="6467" y="1571"/>
                    <a:pt x="6439" y="1569"/>
                    <a:pt x="6419" y="1569"/>
                  </a:cubicBezTo>
                  <a:cubicBezTo>
                    <a:pt x="6347" y="1569"/>
                    <a:pt x="6370" y="1585"/>
                    <a:pt x="6360" y="1585"/>
                  </a:cubicBezTo>
                  <a:cubicBezTo>
                    <a:pt x="6355" y="1585"/>
                    <a:pt x="6346" y="1582"/>
                    <a:pt x="6322" y="1576"/>
                  </a:cubicBezTo>
                  <a:lnTo>
                    <a:pt x="6275" y="1576"/>
                  </a:lnTo>
                  <a:cubicBezTo>
                    <a:pt x="6267" y="1578"/>
                    <a:pt x="6260" y="1580"/>
                    <a:pt x="6255" y="1582"/>
                  </a:cubicBezTo>
                  <a:cubicBezTo>
                    <a:pt x="6357" y="1586"/>
                    <a:pt x="6359" y="1595"/>
                    <a:pt x="6334" y="1603"/>
                  </a:cubicBezTo>
                  <a:lnTo>
                    <a:pt x="6334" y="1603"/>
                  </a:lnTo>
                  <a:lnTo>
                    <a:pt x="6435" y="1588"/>
                  </a:lnTo>
                  <a:lnTo>
                    <a:pt x="6435" y="1588"/>
                  </a:lnTo>
                  <a:lnTo>
                    <a:pt x="6503" y="1608"/>
                  </a:lnTo>
                  <a:cubicBezTo>
                    <a:pt x="6507" y="1608"/>
                    <a:pt x="6511" y="1608"/>
                    <a:pt x="6516" y="1608"/>
                  </a:cubicBezTo>
                  <a:cubicBezTo>
                    <a:pt x="6578" y="1608"/>
                    <a:pt x="6626" y="1597"/>
                    <a:pt x="6667" y="1597"/>
                  </a:cubicBezTo>
                  <a:cubicBezTo>
                    <a:pt x="6680" y="1597"/>
                    <a:pt x="6692" y="1598"/>
                    <a:pt x="6704" y="1601"/>
                  </a:cubicBezTo>
                  <a:cubicBezTo>
                    <a:pt x="6841" y="1620"/>
                    <a:pt x="6507" y="1636"/>
                    <a:pt x="6841" y="1638"/>
                  </a:cubicBezTo>
                  <a:cubicBezTo>
                    <a:pt x="7198" y="1638"/>
                    <a:pt x="7177" y="1601"/>
                    <a:pt x="7420" y="1601"/>
                  </a:cubicBezTo>
                  <a:cubicBezTo>
                    <a:pt x="7387" y="1598"/>
                    <a:pt x="7353" y="1596"/>
                    <a:pt x="7320" y="1596"/>
                  </a:cubicBezTo>
                  <a:cubicBezTo>
                    <a:pt x="7299" y="1596"/>
                    <a:pt x="7278" y="1597"/>
                    <a:pt x="7258" y="1599"/>
                  </a:cubicBezTo>
                  <a:cubicBezTo>
                    <a:pt x="7337" y="1585"/>
                    <a:pt x="7198" y="1580"/>
                    <a:pt x="7332" y="1569"/>
                  </a:cubicBezTo>
                  <a:lnTo>
                    <a:pt x="7332" y="1569"/>
                  </a:lnTo>
                  <a:cubicBezTo>
                    <a:pt x="7371" y="1579"/>
                    <a:pt x="7460" y="1583"/>
                    <a:pt x="7563" y="1583"/>
                  </a:cubicBezTo>
                  <a:cubicBezTo>
                    <a:pt x="7658" y="1583"/>
                    <a:pt x="7765" y="1580"/>
                    <a:pt x="7858" y="1578"/>
                  </a:cubicBezTo>
                  <a:lnTo>
                    <a:pt x="7858" y="1578"/>
                  </a:lnTo>
                  <a:cubicBezTo>
                    <a:pt x="7807" y="1592"/>
                    <a:pt x="7934" y="1601"/>
                    <a:pt x="7872" y="1608"/>
                  </a:cubicBezTo>
                  <a:cubicBezTo>
                    <a:pt x="7950" y="1606"/>
                    <a:pt x="8027" y="1599"/>
                    <a:pt x="8106" y="1587"/>
                  </a:cubicBezTo>
                  <a:cubicBezTo>
                    <a:pt x="7707" y="1578"/>
                    <a:pt x="8490" y="1564"/>
                    <a:pt x="8180" y="1548"/>
                  </a:cubicBezTo>
                  <a:cubicBezTo>
                    <a:pt x="8214" y="1547"/>
                    <a:pt x="8244" y="1547"/>
                    <a:pt x="8273" y="1547"/>
                  </a:cubicBezTo>
                  <a:cubicBezTo>
                    <a:pt x="8505" y="1547"/>
                    <a:pt x="8571" y="1562"/>
                    <a:pt x="8743" y="1569"/>
                  </a:cubicBezTo>
                  <a:cubicBezTo>
                    <a:pt x="8731" y="1576"/>
                    <a:pt x="8386" y="1589"/>
                    <a:pt x="8662" y="1592"/>
                  </a:cubicBezTo>
                  <a:cubicBezTo>
                    <a:pt x="8977" y="1564"/>
                    <a:pt x="8604" y="1564"/>
                    <a:pt x="8849" y="1531"/>
                  </a:cubicBezTo>
                  <a:lnTo>
                    <a:pt x="8650" y="1527"/>
                  </a:lnTo>
                  <a:cubicBezTo>
                    <a:pt x="8635" y="1512"/>
                    <a:pt x="8757" y="1511"/>
                    <a:pt x="8870" y="1511"/>
                  </a:cubicBezTo>
                  <a:cubicBezTo>
                    <a:pt x="8896" y="1511"/>
                    <a:pt x="8921" y="1511"/>
                    <a:pt x="8944" y="1511"/>
                  </a:cubicBezTo>
                  <a:cubicBezTo>
                    <a:pt x="8993" y="1511"/>
                    <a:pt x="9032" y="1510"/>
                    <a:pt x="9046" y="1508"/>
                  </a:cubicBezTo>
                  <a:lnTo>
                    <a:pt x="9046" y="1508"/>
                  </a:lnTo>
                  <a:cubicBezTo>
                    <a:pt x="9169" y="1513"/>
                    <a:pt x="8875" y="1520"/>
                    <a:pt x="8995" y="1534"/>
                  </a:cubicBezTo>
                  <a:cubicBezTo>
                    <a:pt x="9016" y="1534"/>
                    <a:pt x="9036" y="1535"/>
                    <a:pt x="9054" y="1535"/>
                  </a:cubicBezTo>
                  <a:cubicBezTo>
                    <a:pt x="9173" y="1535"/>
                    <a:pt x="9251" y="1525"/>
                    <a:pt x="9333" y="1525"/>
                  </a:cubicBezTo>
                  <a:cubicBezTo>
                    <a:pt x="9351" y="1525"/>
                    <a:pt x="9370" y="1526"/>
                    <a:pt x="9389" y="1527"/>
                  </a:cubicBezTo>
                  <a:cubicBezTo>
                    <a:pt x="9273" y="1548"/>
                    <a:pt x="9347" y="1538"/>
                    <a:pt x="9217" y="1557"/>
                  </a:cubicBezTo>
                  <a:cubicBezTo>
                    <a:pt x="9274" y="1556"/>
                    <a:pt x="9315" y="1555"/>
                    <a:pt x="9345" y="1555"/>
                  </a:cubicBezTo>
                  <a:cubicBezTo>
                    <a:pt x="9541" y="1555"/>
                    <a:pt x="9240" y="1579"/>
                    <a:pt x="9523" y="1585"/>
                  </a:cubicBezTo>
                  <a:cubicBezTo>
                    <a:pt x="9628" y="1580"/>
                    <a:pt x="9563" y="1566"/>
                    <a:pt x="9729" y="1566"/>
                  </a:cubicBezTo>
                  <a:cubicBezTo>
                    <a:pt x="9652" y="1551"/>
                    <a:pt x="9643" y="1544"/>
                    <a:pt x="9505" y="1544"/>
                  </a:cubicBezTo>
                  <a:cubicBezTo>
                    <a:pt x="9470" y="1544"/>
                    <a:pt x="9427" y="1544"/>
                    <a:pt x="9373" y="1545"/>
                  </a:cubicBezTo>
                  <a:cubicBezTo>
                    <a:pt x="9409" y="1535"/>
                    <a:pt x="9470" y="1532"/>
                    <a:pt x="9544" y="1532"/>
                  </a:cubicBezTo>
                  <a:cubicBezTo>
                    <a:pt x="9603" y="1532"/>
                    <a:pt x="9670" y="1534"/>
                    <a:pt x="9737" y="1534"/>
                  </a:cubicBezTo>
                  <a:cubicBezTo>
                    <a:pt x="9800" y="1534"/>
                    <a:pt x="9863" y="1532"/>
                    <a:pt x="9919" y="1527"/>
                  </a:cubicBezTo>
                  <a:cubicBezTo>
                    <a:pt x="9828" y="1527"/>
                    <a:pt x="9828" y="1524"/>
                    <a:pt x="9808" y="1524"/>
                  </a:cubicBezTo>
                  <a:cubicBezTo>
                    <a:pt x="9795" y="1524"/>
                    <a:pt x="9772" y="1525"/>
                    <a:pt x="9706" y="1529"/>
                  </a:cubicBezTo>
                  <a:cubicBezTo>
                    <a:pt x="9683" y="1504"/>
                    <a:pt x="9623" y="1501"/>
                    <a:pt x="9773" y="1478"/>
                  </a:cubicBezTo>
                  <a:lnTo>
                    <a:pt x="9773" y="1478"/>
                  </a:lnTo>
                  <a:cubicBezTo>
                    <a:pt x="9603" y="1487"/>
                    <a:pt x="9528" y="1511"/>
                    <a:pt x="9298" y="1511"/>
                  </a:cubicBezTo>
                  <a:cubicBezTo>
                    <a:pt x="9288" y="1511"/>
                    <a:pt x="9277" y="1511"/>
                    <a:pt x="9266" y="1511"/>
                  </a:cubicBezTo>
                  <a:cubicBezTo>
                    <a:pt x="9197" y="1487"/>
                    <a:pt x="9577" y="1487"/>
                    <a:pt x="9579" y="1455"/>
                  </a:cubicBezTo>
                  <a:cubicBezTo>
                    <a:pt x="9632" y="1447"/>
                    <a:pt x="9717" y="1444"/>
                    <a:pt x="9808" y="1444"/>
                  </a:cubicBezTo>
                  <a:cubicBezTo>
                    <a:pt x="9933" y="1444"/>
                    <a:pt x="10069" y="1450"/>
                    <a:pt x="10151" y="1455"/>
                  </a:cubicBezTo>
                  <a:cubicBezTo>
                    <a:pt x="10394" y="1432"/>
                    <a:pt x="10695" y="1427"/>
                    <a:pt x="10883" y="1395"/>
                  </a:cubicBezTo>
                  <a:cubicBezTo>
                    <a:pt x="10894" y="1395"/>
                    <a:pt x="10906" y="1395"/>
                    <a:pt x="10920" y="1395"/>
                  </a:cubicBezTo>
                  <a:cubicBezTo>
                    <a:pt x="11103" y="1395"/>
                    <a:pt x="11471" y="1369"/>
                    <a:pt x="11775" y="1369"/>
                  </a:cubicBezTo>
                  <a:cubicBezTo>
                    <a:pt x="11797" y="1369"/>
                    <a:pt x="11819" y="1369"/>
                    <a:pt x="11840" y="1369"/>
                  </a:cubicBezTo>
                  <a:cubicBezTo>
                    <a:pt x="11888" y="1380"/>
                    <a:pt x="12209" y="1371"/>
                    <a:pt x="12074" y="1387"/>
                  </a:cubicBezTo>
                  <a:lnTo>
                    <a:pt x="12074" y="1387"/>
                  </a:lnTo>
                  <a:cubicBezTo>
                    <a:pt x="12152" y="1381"/>
                    <a:pt x="12340" y="1374"/>
                    <a:pt x="12278" y="1365"/>
                  </a:cubicBezTo>
                  <a:lnTo>
                    <a:pt x="12278" y="1365"/>
                  </a:lnTo>
                  <a:cubicBezTo>
                    <a:pt x="12238" y="1369"/>
                    <a:pt x="12199" y="1369"/>
                    <a:pt x="12159" y="1369"/>
                  </a:cubicBezTo>
                  <a:lnTo>
                    <a:pt x="12213" y="1351"/>
                  </a:lnTo>
                  <a:cubicBezTo>
                    <a:pt x="12226" y="1351"/>
                    <a:pt x="12240" y="1351"/>
                    <a:pt x="12254" y="1351"/>
                  </a:cubicBezTo>
                  <a:cubicBezTo>
                    <a:pt x="12383" y="1351"/>
                    <a:pt x="12523" y="1336"/>
                    <a:pt x="12651" y="1336"/>
                  </a:cubicBezTo>
                  <a:cubicBezTo>
                    <a:pt x="12670" y="1336"/>
                    <a:pt x="12690" y="1336"/>
                    <a:pt x="12708" y="1337"/>
                  </a:cubicBezTo>
                  <a:cubicBezTo>
                    <a:pt x="12759" y="1351"/>
                    <a:pt x="12419" y="1351"/>
                    <a:pt x="12521" y="1367"/>
                  </a:cubicBezTo>
                  <a:cubicBezTo>
                    <a:pt x="12650" y="1341"/>
                    <a:pt x="13125" y="1322"/>
                    <a:pt x="13375" y="1322"/>
                  </a:cubicBezTo>
                  <a:cubicBezTo>
                    <a:pt x="13413" y="1322"/>
                    <a:pt x="13445" y="1322"/>
                    <a:pt x="13470" y="1323"/>
                  </a:cubicBezTo>
                  <a:cubicBezTo>
                    <a:pt x="13598" y="1323"/>
                    <a:pt x="13614" y="1346"/>
                    <a:pt x="13670" y="1348"/>
                  </a:cubicBezTo>
                  <a:lnTo>
                    <a:pt x="13887" y="1342"/>
                  </a:lnTo>
                  <a:cubicBezTo>
                    <a:pt x="13908" y="1351"/>
                    <a:pt x="13931" y="1358"/>
                    <a:pt x="13957" y="1365"/>
                  </a:cubicBezTo>
                  <a:cubicBezTo>
                    <a:pt x="13971" y="1365"/>
                    <a:pt x="13986" y="1365"/>
                    <a:pt x="14000" y="1365"/>
                  </a:cubicBezTo>
                  <a:cubicBezTo>
                    <a:pt x="14067" y="1365"/>
                    <a:pt x="14136" y="1361"/>
                    <a:pt x="14202" y="1355"/>
                  </a:cubicBezTo>
                  <a:lnTo>
                    <a:pt x="14202" y="1355"/>
                  </a:lnTo>
                  <a:cubicBezTo>
                    <a:pt x="14487" y="1362"/>
                    <a:pt x="14337" y="1383"/>
                    <a:pt x="14191" y="1402"/>
                  </a:cubicBezTo>
                  <a:lnTo>
                    <a:pt x="14029" y="1397"/>
                  </a:lnTo>
                  <a:cubicBezTo>
                    <a:pt x="13913" y="1409"/>
                    <a:pt x="13746" y="1406"/>
                    <a:pt x="13843" y="1425"/>
                  </a:cubicBezTo>
                  <a:cubicBezTo>
                    <a:pt x="13881" y="1425"/>
                    <a:pt x="13915" y="1420"/>
                    <a:pt x="13950" y="1409"/>
                  </a:cubicBezTo>
                  <a:lnTo>
                    <a:pt x="14045" y="1418"/>
                  </a:lnTo>
                  <a:cubicBezTo>
                    <a:pt x="14140" y="1409"/>
                    <a:pt x="14402" y="1399"/>
                    <a:pt x="14374" y="1383"/>
                  </a:cubicBezTo>
                  <a:lnTo>
                    <a:pt x="14374" y="1383"/>
                  </a:lnTo>
                  <a:cubicBezTo>
                    <a:pt x="14415" y="1385"/>
                    <a:pt x="14457" y="1386"/>
                    <a:pt x="14499" y="1386"/>
                  </a:cubicBezTo>
                  <a:cubicBezTo>
                    <a:pt x="14615" y="1386"/>
                    <a:pt x="14736" y="1381"/>
                    <a:pt x="14844" y="1381"/>
                  </a:cubicBezTo>
                  <a:cubicBezTo>
                    <a:pt x="14884" y="1381"/>
                    <a:pt x="14922" y="1381"/>
                    <a:pt x="14958" y="1383"/>
                  </a:cubicBezTo>
                  <a:cubicBezTo>
                    <a:pt x="14842" y="1376"/>
                    <a:pt x="14990" y="1367"/>
                    <a:pt x="14955" y="1355"/>
                  </a:cubicBezTo>
                  <a:lnTo>
                    <a:pt x="14749" y="1355"/>
                  </a:lnTo>
                  <a:cubicBezTo>
                    <a:pt x="14886" y="1350"/>
                    <a:pt x="15072" y="1338"/>
                    <a:pt x="15220" y="1338"/>
                  </a:cubicBezTo>
                  <a:cubicBezTo>
                    <a:pt x="15250" y="1338"/>
                    <a:pt x="15279" y="1338"/>
                    <a:pt x="15305" y="1339"/>
                  </a:cubicBezTo>
                  <a:cubicBezTo>
                    <a:pt x="15287" y="1350"/>
                    <a:pt x="15280" y="1353"/>
                    <a:pt x="15352" y="1362"/>
                  </a:cubicBezTo>
                  <a:lnTo>
                    <a:pt x="15352" y="1362"/>
                  </a:lnTo>
                  <a:cubicBezTo>
                    <a:pt x="15267" y="1350"/>
                    <a:pt x="15640" y="1339"/>
                    <a:pt x="15407" y="1325"/>
                  </a:cubicBezTo>
                  <a:lnTo>
                    <a:pt x="15407" y="1325"/>
                  </a:lnTo>
                  <a:cubicBezTo>
                    <a:pt x="15319" y="1332"/>
                    <a:pt x="15236" y="1337"/>
                    <a:pt x="15122" y="1337"/>
                  </a:cubicBezTo>
                  <a:cubicBezTo>
                    <a:pt x="15046" y="1318"/>
                    <a:pt x="15226" y="1311"/>
                    <a:pt x="15326" y="1298"/>
                  </a:cubicBezTo>
                  <a:cubicBezTo>
                    <a:pt x="15453" y="1291"/>
                    <a:pt x="15699" y="1281"/>
                    <a:pt x="15870" y="1270"/>
                  </a:cubicBezTo>
                  <a:cubicBezTo>
                    <a:pt x="15950" y="1271"/>
                    <a:pt x="15988" y="1285"/>
                    <a:pt x="16078" y="1285"/>
                  </a:cubicBezTo>
                  <a:cubicBezTo>
                    <a:pt x="16108" y="1285"/>
                    <a:pt x="16145" y="1283"/>
                    <a:pt x="16192" y="1279"/>
                  </a:cubicBezTo>
                  <a:cubicBezTo>
                    <a:pt x="15958" y="1263"/>
                    <a:pt x="16412" y="1240"/>
                    <a:pt x="16473" y="1221"/>
                  </a:cubicBezTo>
                  <a:cubicBezTo>
                    <a:pt x="16487" y="1221"/>
                    <a:pt x="16500" y="1222"/>
                    <a:pt x="16513" y="1222"/>
                  </a:cubicBezTo>
                  <a:cubicBezTo>
                    <a:pt x="16634" y="1222"/>
                    <a:pt x="16723" y="1208"/>
                    <a:pt x="16819" y="1208"/>
                  </a:cubicBezTo>
                  <a:cubicBezTo>
                    <a:pt x="16846" y="1208"/>
                    <a:pt x="16874" y="1209"/>
                    <a:pt x="16903" y="1212"/>
                  </a:cubicBezTo>
                  <a:cubicBezTo>
                    <a:pt x="16829" y="1221"/>
                    <a:pt x="16558" y="1226"/>
                    <a:pt x="16489" y="1242"/>
                  </a:cubicBezTo>
                  <a:cubicBezTo>
                    <a:pt x="16480" y="1256"/>
                    <a:pt x="16549" y="1279"/>
                    <a:pt x="16280" y="1293"/>
                  </a:cubicBezTo>
                  <a:cubicBezTo>
                    <a:pt x="16605" y="1293"/>
                    <a:pt x="16470" y="1277"/>
                    <a:pt x="16619" y="1267"/>
                  </a:cubicBezTo>
                  <a:lnTo>
                    <a:pt x="16619" y="1267"/>
                  </a:lnTo>
                  <a:lnTo>
                    <a:pt x="16510" y="1272"/>
                  </a:lnTo>
                  <a:cubicBezTo>
                    <a:pt x="16558" y="1265"/>
                    <a:pt x="16463" y="1256"/>
                    <a:pt x="16563" y="1254"/>
                  </a:cubicBezTo>
                  <a:cubicBezTo>
                    <a:pt x="16591" y="1253"/>
                    <a:pt x="16617" y="1253"/>
                    <a:pt x="16642" y="1253"/>
                  </a:cubicBezTo>
                  <a:cubicBezTo>
                    <a:pt x="16952" y="1253"/>
                    <a:pt x="17027" y="1266"/>
                    <a:pt x="17265" y="1279"/>
                  </a:cubicBezTo>
                  <a:cubicBezTo>
                    <a:pt x="17207" y="1270"/>
                    <a:pt x="17323" y="1258"/>
                    <a:pt x="17383" y="1256"/>
                  </a:cubicBezTo>
                  <a:lnTo>
                    <a:pt x="17383" y="1256"/>
                  </a:lnTo>
                  <a:cubicBezTo>
                    <a:pt x="17631" y="1263"/>
                    <a:pt x="17381" y="1286"/>
                    <a:pt x="17534" y="1307"/>
                  </a:cubicBezTo>
                  <a:cubicBezTo>
                    <a:pt x="17619" y="1291"/>
                    <a:pt x="17786" y="1291"/>
                    <a:pt x="17728" y="1281"/>
                  </a:cubicBezTo>
                  <a:cubicBezTo>
                    <a:pt x="17742" y="1281"/>
                    <a:pt x="17752" y="1281"/>
                    <a:pt x="17761" y="1281"/>
                  </a:cubicBezTo>
                  <a:cubicBezTo>
                    <a:pt x="17814" y="1281"/>
                    <a:pt x="17786" y="1286"/>
                    <a:pt x="17844" y="1288"/>
                  </a:cubicBezTo>
                  <a:cubicBezTo>
                    <a:pt x="17934" y="1270"/>
                    <a:pt x="18025" y="1263"/>
                    <a:pt x="18115" y="1263"/>
                  </a:cubicBezTo>
                  <a:cubicBezTo>
                    <a:pt x="18103" y="1270"/>
                    <a:pt x="18085" y="1279"/>
                    <a:pt x="17955" y="1279"/>
                  </a:cubicBezTo>
                  <a:cubicBezTo>
                    <a:pt x="18101" y="1281"/>
                    <a:pt x="18154" y="1302"/>
                    <a:pt x="18092" y="1316"/>
                  </a:cubicBezTo>
                  <a:lnTo>
                    <a:pt x="17856" y="1314"/>
                  </a:lnTo>
                  <a:lnTo>
                    <a:pt x="17856" y="1314"/>
                  </a:lnTo>
                  <a:cubicBezTo>
                    <a:pt x="17747" y="1330"/>
                    <a:pt x="18076" y="1316"/>
                    <a:pt x="18066" y="1330"/>
                  </a:cubicBezTo>
                  <a:cubicBezTo>
                    <a:pt x="18034" y="1332"/>
                    <a:pt x="18004" y="1333"/>
                    <a:pt x="17976" y="1333"/>
                  </a:cubicBezTo>
                  <a:cubicBezTo>
                    <a:pt x="17942" y="1333"/>
                    <a:pt x="17912" y="1332"/>
                    <a:pt x="17883" y="1332"/>
                  </a:cubicBezTo>
                  <a:cubicBezTo>
                    <a:pt x="17860" y="1332"/>
                    <a:pt x="17839" y="1332"/>
                    <a:pt x="17818" y="1335"/>
                  </a:cubicBezTo>
                  <a:cubicBezTo>
                    <a:pt x="17834" y="1338"/>
                    <a:pt x="17858" y="1339"/>
                    <a:pt x="17888" y="1339"/>
                  </a:cubicBezTo>
                  <a:cubicBezTo>
                    <a:pt x="17979" y="1339"/>
                    <a:pt x="18119" y="1327"/>
                    <a:pt x="18210" y="1323"/>
                  </a:cubicBezTo>
                  <a:cubicBezTo>
                    <a:pt x="18400" y="1323"/>
                    <a:pt x="18330" y="1339"/>
                    <a:pt x="18333" y="1348"/>
                  </a:cubicBezTo>
                  <a:cubicBezTo>
                    <a:pt x="18655" y="1316"/>
                    <a:pt x="17960" y="1328"/>
                    <a:pt x="18259" y="1298"/>
                  </a:cubicBezTo>
                  <a:cubicBezTo>
                    <a:pt x="18372" y="1277"/>
                    <a:pt x="18659" y="1272"/>
                    <a:pt x="18863" y="1263"/>
                  </a:cubicBezTo>
                  <a:cubicBezTo>
                    <a:pt x="18689" y="1247"/>
                    <a:pt x="18882" y="1235"/>
                    <a:pt x="19090" y="1221"/>
                  </a:cubicBezTo>
                  <a:lnTo>
                    <a:pt x="19090" y="1221"/>
                  </a:lnTo>
                  <a:cubicBezTo>
                    <a:pt x="19061" y="1222"/>
                    <a:pt x="19037" y="1222"/>
                    <a:pt x="19017" y="1222"/>
                  </a:cubicBezTo>
                  <a:cubicBezTo>
                    <a:pt x="18907" y="1222"/>
                    <a:pt x="18931" y="1212"/>
                    <a:pt x="18870" y="1212"/>
                  </a:cubicBezTo>
                  <a:cubicBezTo>
                    <a:pt x="18841" y="1212"/>
                    <a:pt x="18792" y="1214"/>
                    <a:pt x="18701" y="1221"/>
                  </a:cubicBezTo>
                  <a:lnTo>
                    <a:pt x="18694" y="1205"/>
                  </a:lnTo>
                  <a:cubicBezTo>
                    <a:pt x="18761" y="1204"/>
                    <a:pt x="18835" y="1204"/>
                    <a:pt x="18910" y="1204"/>
                  </a:cubicBezTo>
                  <a:cubicBezTo>
                    <a:pt x="18984" y="1204"/>
                    <a:pt x="19059" y="1204"/>
                    <a:pt x="19127" y="1203"/>
                  </a:cubicBezTo>
                  <a:lnTo>
                    <a:pt x="19127" y="1203"/>
                  </a:lnTo>
                  <a:cubicBezTo>
                    <a:pt x="19099" y="1207"/>
                    <a:pt x="19132" y="1210"/>
                    <a:pt x="19088" y="1214"/>
                  </a:cubicBezTo>
                  <a:lnTo>
                    <a:pt x="19493" y="1196"/>
                  </a:lnTo>
                  <a:lnTo>
                    <a:pt x="19452" y="1207"/>
                  </a:lnTo>
                  <a:cubicBezTo>
                    <a:pt x="19702" y="1205"/>
                    <a:pt x="20008" y="1207"/>
                    <a:pt x="20156" y="1198"/>
                  </a:cubicBezTo>
                  <a:lnTo>
                    <a:pt x="20156" y="1198"/>
                  </a:lnTo>
                  <a:cubicBezTo>
                    <a:pt x="20139" y="1199"/>
                    <a:pt x="20123" y="1199"/>
                    <a:pt x="20108" y="1199"/>
                  </a:cubicBezTo>
                  <a:cubicBezTo>
                    <a:pt x="20011" y="1199"/>
                    <a:pt x="19948" y="1187"/>
                    <a:pt x="20058" y="1179"/>
                  </a:cubicBezTo>
                  <a:cubicBezTo>
                    <a:pt x="20163" y="1168"/>
                    <a:pt x="20269" y="1159"/>
                    <a:pt x="20376" y="1159"/>
                  </a:cubicBezTo>
                  <a:cubicBezTo>
                    <a:pt x="20436" y="1175"/>
                    <a:pt x="20867" y="1161"/>
                    <a:pt x="20596" y="1189"/>
                  </a:cubicBezTo>
                  <a:cubicBezTo>
                    <a:pt x="20946" y="1168"/>
                    <a:pt x="20816" y="1168"/>
                    <a:pt x="21150" y="1145"/>
                  </a:cubicBezTo>
                  <a:lnTo>
                    <a:pt x="21150" y="1145"/>
                  </a:lnTo>
                  <a:lnTo>
                    <a:pt x="20927" y="1159"/>
                  </a:lnTo>
                  <a:cubicBezTo>
                    <a:pt x="20897" y="1145"/>
                    <a:pt x="21082" y="1112"/>
                    <a:pt x="20869" y="1110"/>
                  </a:cubicBezTo>
                  <a:cubicBezTo>
                    <a:pt x="21119" y="1091"/>
                    <a:pt x="20960" y="1071"/>
                    <a:pt x="21295" y="1054"/>
                  </a:cubicBezTo>
                  <a:lnTo>
                    <a:pt x="21295" y="1054"/>
                  </a:lnTo>
                  <a:cubicBezTo>
                    <a:pt x="21434" y="1059"/>
                    <a:pt x="21256" y="1087"/>
                    <a:pt x="21066" y="1098"/>
                  </a:cubicBezTo>
                  <a:cubicBezTo>
                    <a:pt x="21082" y="1099"/>
                    <a:pt x="21099" y="1099"/>
                    <a:pt x="21115" y="1099"/>
                  </a:cubicBezTo>
                  <a:cubicBezTo>
                    <a:pt x="21193" y="1099"/>
                    <a:pt x="21270" y="1094"/>
                    <a:pt x="21349" y="1087"/>
                  </a:cubicBezTo>
                  <a:lnTo>
                    <a:pt x="21349" y="1087"/>
                  </a:lnTo>
                  <a:cubicBezTo>
                    <a:pt x="21421" y="1096"/>
                    <a:pt x="21168" y="1117"/>
                    <a:pt x="21180" y="1119"/>
                  </a:cubicBezTo>
                  <a:cubicBezTo>
                    <a:pt x="21353" y="1115"/>
                    <a:pt x="21175" y="1112"/>
                    <a:pt x="21339" y="1103"/>
                  </a:cubicBezTo>
                  <a:cubicBezTo>
                    <a:pt x="21409" y="1096"/>
                    <a:pt x="21456" y="1094"/>
                    <a:pt x="21490" y="1094"/>
                  </a:cubicBezTo>
                  <a:cubicBezTo>
                    <a:pt x="21573" y="1094"/>
                    <a:pt x="21587" y="1107"/>
                    <a:pt x="21684" y="1107"/>
                  </a:cubicBezTo>
                  <a:cubicBezTo>
                    <a:pt x="21713" y="1107"/>
                    <a:pt x="21750" y="1106"/>
                    <a:pt x="21798" y="1103"/>
                  </a:cubicBezTo>
                  <a:lnTo>
                    <a:pt x="21798" y="1103"/>
                  </a:lnTo>
                  <a:cubicBezTo>
                    <a:pt x="21784" y="1103"/>
                    <a:pt x="21767" y="1104"/>
                    <a:pt x="21751" y="1104"/>
                  </a:cubicBezTo>
                  <a:cubicBezTo>
                    <a:pt x="21698" y="1104"/>
                    <a:pt x="21648" y="1101"/>
                    <a:pt x="21703" y="1094"/>
                  </a:cubicBezTo>
                  <a:cubicBezTo>
                    <a:pt x="22071" y="1080"/>
                    <a:pt x="21907" y="1071"/>
                    <a:pt x="22176" y="1052"/>
                  </a:cubicBezTo>
                  <a:cubicBezTo>
                    <a:pt x="22317" y="1067"/>
                    <a:pt x="22270" y="1092"/>
                    <a:pt x="22455" y="1092"/>
                  </a:cubicBezTo>
                  <a:cubicBezTo>
                    <a:pt x="22470" y="1092"/>
                    <a:pt x="22486" y="1092"/>
                    <a:pt x="22505" y="1091"/>
                  </a:cubicBezTo>
                  <a:lnTo>
                    <a:pt x="22505" y="1091"/>
                  </a:lnTo>
                  <a:lnTo>
                    <a:pt x="22370" y="1096"/>
                  </a:lnTo>
                  <a:cubicBezTo>
                    <a:pt x="22433" y="1100"/>
                    <a:pt x="22497" y="1102"/>
                    <a:pt x="22560" y="1102"/>
                  </a:cubicBezTo>
                  <a:cubicBezTo>
                    <a:pt x="22597" y="1102"/>
                    <a:pt x="22634" y="1101"/>
                    <a:pt x="22671" y="1101"/>
                  </a:cubicBezTo>
                  <a:cubicBezTo>
                    <a:pt x="22922" y="1080"/>
                    <a:pt x="23153" y="1054"/>
                    <a:pt x="23385" y="1031"/>
                  </a:cubicBezTo>
                  <a:lnTo>
                    <a:pt x="23737" y="996"/>
                  </a:lnTo>
                  <a:cubicBezTo>
                    <a:pt x="23855" y="982"/>
                    <a:pt x="23980" y="971"/>
                    <a:pt x="24110" y="959"/>
                  </a:cubicBezTo>
                  <a:lnTo>
                    <a:pt x="24110" y="959"/>
                  </a:lnTo>
                  <a:lnTo>
                    <a:pt x="23925" y="976"/>
                  </a:lnTo>
                  <a:cubicBezTo>
                    <a:pt x="23860" y="971"/>
                    <a:pt x="24078" y="957"/>
                    <a:pt x="24075" y="950"/>
                  </a:cubicBezTo>
                  <a:lnTo>
                    <a:pt x="24075" y="950"/>
                  </a:lnTo>
                  <a:lnTo>
                    <a:pt x="24191" y="952"/>
                  </a:lnTo>
                  <a:cubicBezTo>
                    <a:pt x="24221" y="936"/>
                    <a:pt x="23929" y="952"/>
                    <a:pt x="23996" y="932"/>
                  </a:cubicBezTo>
                  <a:lnTo>
                    <a:pt x="23996" y="932"/>
                  </a:lnTo>
                  <a:cubicBezTo>
                    <a:pt x="24004" y="932"/>
                    <a:pt x="24011" y="932"/>
                    <a:pt x="24019" y="932"/>
                  </a:cubicBezTo>
                  <a:cubicBezTo>
                    <a:pt x="24037" y="932"/>
                    <a:pt x="24055" y="931"/>
                    <a:pt x="24073" y="929"/>
                  </a:cubicBezTo>
                  <a:lnTo>
                    <a:pt x="23964" y="929"/>
                  </a:lnTo>
                  <a:cubicBezTo>
                    <a:pt x="24166" y="923"/>
                    <a:pt x="24333" y="895"/>
                    <a:pt x="24489" y="895"/>
                  </a:cubicBezTo>
                  <a:cubicBezTo>
                    <a:pt x="24521" y="895"/>
                    <a:pt x="24552" y="896"/>
                    <a:pt x="24582" y="899"/>
                  </a:cubicBezTo>
                  <a:cubicBezTo>
                    <a:pt x="24119" y="926"/>
                    <a:pt x="24497" y="949"/>
                    <a:pt x="24076" y="981"/>
                  </a:cubicBezTo>
                  <a:lnTo>
                    <a:pt x="24076" y="981"/>
                  </a:lnTo>
                  <a:cubicBezTo>
                    <a:pt x="24112" y="978"/>
                    <a:pt x="24136" y="977"/>
                    <a:pt x="24151" y="977"/>
                  </a:cubicBezTo>
                  <a:cubicBezTo>
                    <a:pt x="24221" y="977"/>
                    <a:pt x="24099" y="1000"/>
                    <a:pt x="24122" y="1003"/>
                  </a:cubicBezTo>
                  <a:cubicBezTo>
                    <a:pt x="24251" y="999"/>
                    <a:pt x="24184" y="987"/>
                    <a:pt x="24328" y="985"/>
                  </a:cubicBezTo>
                  <a:lnTo>
                    <a:pt x="24328" y="985"/>
                  </a:lnTo>
                  <a:cubicBezTo>
                    <a:pt x="24325" y="996"/>
                    <a:pt x="24015" y="1024"/>
                    <a:pt x="24154" y="1024"/>
                  </a:cubicBezTo>
                  <a:cubicBezTo>
                    <a:pt x="24168" y="1006"/>
                    <a:pt x="24298" y="1003"/>
                    <a:pt x="24360" y="987"/>
                  </a:cubicBezTo>
                  <a:cubicBezTo>
                    <a:pt x="24467" y="987"/>
                    <a:pt x="24358" y="999"/>
                    <a:pt x="24406" y="1001"/>
                  </a:cubicBezTo>
                  <a:cubicBezTo>
                    <a:pt x="24464" y="999"/>
                    <a:pt x="24499" y="987"/>
                    <a:pt x="24552" y="987"/>
                  </a:cubicBezTo>
                  <a:lnTo>
                    <a:pt x="24513" y="1001"/>
                  </a:lnTo>
                  <a:cubicBezTo>
                    <a:pt x="24814" y="1001"/>
                    <a:pt x="24603" y="980"/>
                    <a:pt x="24944" y="964"/>
                  </a:cubicBezTo>
                  <a:cubicBezTo>
                    <a:pt x="24947" y="958"/>
                    <a:pt x="24936" y="956"/>
                    <a:pt x="24914" y="956"/>
                  </a:cubicBezTo>
                  <a:cubicBezTo>
                    <a:pt x="24875" y="956"/>
                    <a:pt x="24799" y="963"/>
                    <a:pt x="24708" y="971"/>
                  </a:cubicBezTo>
                  <a:cubicBezTo>
                    <a:pt x="24633" y="943"/>
                    <a:pt x="25143" y="908"/>
                    <a:pt x="25113" y="874"/>
                  </a:cubicBezTo>
                  <a:cubicBezTo>
                    <a:pt x="25184" y="868"/>
                    <a:pt x="25220" y="866"/>
                    <a:pt x="25235" y="866"/>
                  </a:cubicBezTo>
                  <a:cubicBezTo>
                    <a:pt x="25283" y="866"/>
                    <a:pt x="25134" y="886"/>
                    <a:pt x="25243" y="886"/>
                  </a:cubicBezTo>
                  <a:cubicBezTo>
                    <a:pt x="25258" y="886"/>
                    <a:pt x="25277" y="886"/>
                    <a:pt x="25303" y="885"/>
                  </a:cubicBezTo>
                  <a:lnTo>
                    <a:pt x="25303" y="885"/>
                  </a:lnTo>
                  <a:cubicBezTo>
                    <a:pt x="25456" y="897"/>
                    <a:pt x="25104" y="922"/>
                    <a:pt x="25034" y="941"/>
                  </a:cubicBezTo>
                  <a:lnTo>
                    <a:pt x="25319" y="938"/>
                  </a:lnTo>
                  <a:lnTo>
                    <a:pt x="25319" y="938"/>
                  </a:lnTo>
                  <a:cubicBezTo>
                    <a:pt x="25226" y="971"/>
                    <a:pt x="25048" y="973"/>
                    <a:pt x="25002" y="1003"/>
                  </a:cubicBezTo>
                  <a:cubicBezTo>
                    <a:pt x="25213" y="992"/>
                    <a:pt x="25187" y="985"/>
                    <a:pt x="25400" y="962"/>
                  </a:cubicBezTo>
                  <a:cubicBezTo>
                    <a:pt x="25053" y="962"/>
                    <a:pt x="25551" y="934"/>
                    <a:pt x="25352" y="920"/>
                  </a:cubicBezTo>
                  <a:cubicBezTo>
                    <a:pt x="25392" y="919"/>
                    <a:pt x="25418" y="918"/>
                    <a:pt x="25440" y="918"/>
                  </a:cubicBezTo>
                  <a:cubicBezTo>
                    <a:pt x="25462" y="918"/>
                    <a:pt x="25478" y="919"/>
                    <a:pt x="25496" y="919"/>
                  </a:cubicBezTo>
                  <a:cubicBezTo>
                    <a:pt x="25533" y="919"/>
                    <a:pt x="25579" y="918"/>
                    <a:pt x="25694" y="911"/>
                  </a:cubicBezTo>
                  <a:lnTo>
                    <a:pt x="25694" y="911"/>
                  </a:lnTo>
                  <a:cubicBezTo>
                    <a:pt x="25552" y="926"/>
                    <a:pt x="25682" y="933"/>
                    <a:pt x="25510" y="947"/>
                  </a:cubicBezTo>
                  <a:lnTo>
                    <a:pt x="25510" y="947"/>
                  </a:lnTo>
                  <a:cubicBezTo>
                    <a:pt x="25808" y="925"/>
                    <a:pt x="25730" y="924"/>
                    <a:pt x="26040" y="899"/>
                  </a:cubicBezTo>
                  <a:cubicBezTo>
                    <a:pt x="26137" y="874"/>
                    <a:pt x="25720" y="897"/>
                    <a:pt x="26097" y="855"/>
                  </a:cubicBezTo>
                  <a:cubicBezTo>
                    <a:pt x="26118" y="853"/>
                    <a:pt x="26133" y="853"/>
                    <a:pt x="26142" y="853"/>
                  </a:cubicBezTo>
                  <a:cubicBezTo>
                    <a:pt x="26169" y="853"/>
                    <a:pt x="26152" y="859"/>
                    <a:pt x="26116" y="862"/>
                  </a:cubicBezTo>
                  <a:cubicBezTo>
                    <a:pt x="26387" y="850"/>
                    <a:pt x="26058" y="841"/>
                    <a:pt x="26227" y="818"/>
                  </a:cubicBezTo>
                  <a:cubicBezTo>
                    <a:pt x="26277" y="813"/>
                    <a:pt x="26313" y="811"/>
                    <a:pt x="26335" y="811"/>
                  </a:cubicBezTo>
                  <a:cubicBezTo>
                    <a:pt x="26366" y="811"/>
                    <a:pt x="26369" y="815"/>
                    <a:pt x="26341" y="820"/>
                  </a:cubicBezTo>
                  <a:cubicBezTo>
                    <a:pt x="26517" y="795"/>
                    <a:pt x="26417" y="790"/>
                    <a:pt x="26535" y="776"/>
                  </a:cubicBezTo>
                  <a:lnTo>
                    <a:pt x="26535" y="776"/>
                  </a:lnTo>
                  <a:lnTo>
                    <a:pt x="26482" y="779"/>
                  </a:lnTo>
                  <a:cubicBezTo>
                    <a:pt x="26531" y="769"/>
                    <a:pt x="26392" y="749"/>
                    <a:pt x="26646" y="730"/>
                  </a:cubicBezTo>
                  <a:cubicBezTo>
                    <a:pt x="26699" y="726"/>
                    <a:pt x="26732" y="725"/>
                    <a:pt x="26752" y="725"/>
                  </a:cubicBezTo>
                  <a:cubicBezTo>
                    <a:pt x="26804" y="725"/>
                    <a:pt x="26775" y="734"/>
                    <a:pt x="26778" y="739"/>
                  </a:cubicBezTo>
                  <a:cubicBezTo>
                    <a:pt x="26897" y="723"/>
                    <a:pt x="27015" y="716"/>
                    <a:pt x="27135" y="716"/>
                  </a:cubicBezTo>
                  <a:cubicBezTo>
                    <a:pt x="27124" y="711"/>
                    <a:pt x="27135" y="707"/>
                    <a:pt x="27179" y="705"/>
                  </a:cubicBezTo>
                  <a:cubicBezTo>
                    <a:pt x="27255" y="696"/>
                    <a:pt x="27297" y="693"/>
                    <a:pt x="27322" y="693"/>
                  </a:cubicBezTo>
                  <a:cubicBezTo>
                    <a:pt x="27374" y="693"/>
                    <a:pt x="27354" y="705"/>
                    <a:pt x="27397" y="705"/>
                  </a:cubicBezTo>
                  <a:cubicBezTo>
                    <a:pt x="27401" y="705"/>
                    <a:pt x="27407" y="705"/>
                    <a:pt x="27413" y="705"/>
                  </a:cubicBezTo>
                  <a:cubicBezTo>
                    <a:pt x="27763" y="684"/>
                    <a:pt x="27367" y="670"/>
                    <a:pt x="27756" y="637"/>
                  </a:cubicBezTo>
                  <a:lnTo>
                    <a:pt x="27756" y="637"/>
                  </a:lnTo>
                  <a:lnTo>
                    <a:pt x="27302" y="667"/>
                  </a:lnTo>
                  <a:cubicBezTo>
                    <a:pt x="27317" y="658"/>
                    <a:pt x="27326" y="647"/>
                    <a:pt x="27276" y="647"/>
                  </a:cubicBezTo>
                  <a:cubicBezTo>
                    <a:pt x="27265" y="647"/>
                    <a:pt x="27251" y="648"/>
                    <a:pt x="27233" y="649"/>
                  </a:cubicBezTo>
                  <a:cubicBezTo>
                    <a:pt x="27223" y="665"/>
                    <a:pt x="27063" y="691"/>
                    <a:pt x="26913" y="702"/>
                  </a:cubicBezTo>
                  <a:cubicBezTo>
                    <a:pt x="26870" y="689"/>
                    <a:pt x="27293" y="651"/>
                    <a:pt x="27081" y="651"/>
                  </a:cubicBezTo>
                  <a:cubicBezTo>
                    <a:pt x="27075" y="651"/>
                    <a:pt x="27068" y="651"/>
                    <a:pt x="27061" y="651"/>
                  </a:cubicBezTo>
                  <a:cubicBezTo>
                    <a:pt x="27154" y="647"/>
                    <a:pt x="27279" y="630"/>
                    <a:pt x="27392" y="621"/>
                  </a:cubicBezTo>
                  <a:lnTo>
                    <a:pt x="27392" y="621"/>
                  </a:lnTo>
                  <a:cubicBezTo>
                    <a:pt x="27366" y="628"/>
                    <a:pt x="27371" y="630"/>
                    <a:pt x="27392" y="630"/>
                  </a:cubicBezTo>
                  <a:cubicBezTo>
                    <a:pt x="27438" y="630"/>
                    <a:pt x="27557" y="619"/>
                    <a:pt x="27595" y="619"/>
                  </a:cubicBezTo>
                  <a:cubicBezTo>
                    <a:pt x="27615" y="619"/>
                    <a:pt x="27612" y="623"/>
                    <a:pt x="27559" y="633"/>
                  </a:cubicBezTo>
                  <a:lnTo>
                    <a:pt x="28085" y="586"/>
                  </a:lnTo>
                  <a:cubicBezTo>
                    <a:pt x="28222" y="575"/>
                    <a:pt x="28351" y="561"/>
                    <a:pt x="28576" y="533"/>
                  </a:cubicBezTo>
                  <a:lnTo>
                    <a:pt x="28576" y="533"/>
                  </a:lnTo>
                  <a:cubicBezTo>
                    <a:pt x="28393" y="577"/>
                    <a:pt x="28203" y="607"/>
                    <a:pt x="28015" y="619"/>
                  </a:cubicBezTo>
                  <a:lnTo>
                    <a:pt x="27995" y="610"/>
                  </a:lnTo>
                  <a:cubicBezTo>
                    <a:pt x="27902" y="623"/>
                    <a:pt x="27891" y="627"/>
                    <a:pt x="27917" y="627"/>
                  </a:cubicBezTo>
                  <a:cubicBezTo>
                    <a:pt x="27956" y="627"/>
                    <a:pt x="28086" y="617"/>
                    <a:pt x="28146" y="617"/>
                  </a:cubicBezTo>
                  <a:cubicBezTo>
                    <a:pt x="28171" y="617"/>
                    <a:pt x="28184" y="619"/>
                    <a:pt x="28173" y="623"/>
                  </a:cubicBezTo>
                  <a:cubicBezTo>
                    <a:pt x="28354" y="591"/>
                    <a:pt x="28555" y="575"/>
                    <a:pt x="28768" y="561"/>
                  </a:cubicBezTo>
                  <a:cubicBezTo>
                    <a:pt x="28981" y="547"/>
                    <a:pt x="29204" y="528"/>
                    <a:pt x="29426" y="498"/>
                  </a:cubicBezTo>
                  <a:cubicBezTo>
                    <a:pt x="29347" y="498"/>
                    <a:pt x="29435" y="484"/>
                    <a:pt x="29452" y="473"/>
                  </a:cubicBezTo>
                  <a:lnTo>
                    <a:pt x="29452" y="473"/>
                  </a:lnTo>
                  <a:cubicBezTo>
                    <a:pt x="29273" y="494"/>
                    <a:pt x="29306" y="494"/>
                    <a:pt x="29174" y="496"/>
                  </a:cubicBezTo>
                  <a:cubicBezTo>
                    <a:pt x="29197" y="480"/>
                    <a:pt x="29303" y="475"/>
                    <a:pt x="29359" y="459"/>
                  </a:cubicBezTo>
                  <a:cubicBezTo>
                    <a:pt x="29369" y="455"/>
                    <a:pt x="29368" y="453"/>
                    <a:pt x="29360" y="453"/>
                  </a:cubicBezTo>
                  <a:cubicBezTo>
                    <a:pt x="29331" y="453"/>
                    <a:pt x="29210" y="473"/>
                    <a:pt x="29160" y="473"/>
                  </a:cubicBezTo>
                  <a:cubicBezTo>
                    <a:pt x="29245" y="461"/>
                    <a:pt x="29329" y="445"/>
                    <a:pt x="29412" y="424"/>
                  </a:cubicBezTo>
                  <a:cubicBezTo>
                    <a:pt x="29466" y="427"/>
                    <a:pt x="29517" y="431"/>
                    <a:pt x="29570" y="438"/>
                  </a:cubicBezTo>
                  <a:cubicBezTo>
                    <a:pt x="29971" y="398"/>
                    <a:pt x="29944" y="376"/>
                    <a:pt x="30233" y="343"/>
                  </a:cubicBezTo>
                  <a:lnTo>
                    <a:pt x="30233" y="343"/>
                  </a:lnTo>
                  <a:cubicBezTo>
                    <a:pt x="30147" y="354"/>
                    <a:pt x="30340" y="343"/>
                    <a:pt x="30172" y="361"/>
                  </a:cubicBezTo>
                  <a:lnTo>
                    <a:pt x="30172" y="361"/>
                  </a:lnTo>
                  <a:lnTo>
                    <a:pt x="30276" y="350"/>
                  </a:lnTo>
                  <a:lnTo>
                    <a:pt x="30276" y="350"/>
                  </a:lnTo>
                  <a:cubicBezTo>
                    <a:pt x="30133" y="378"/>
                    <a:pt x="29933" y="408"/>
                    <a:pt x="29781" y="431"/>
                  </a:cubicBezTo>
                  <a:cubicBezTo>
                    <a:pt x="29625" y="454"/>
                    <a:pt x="29512" y="475"/>
                    <a:pt x="29540" y="489"/>
                  </a:cubicBezTo>
                  <a:cubicBezTo>
                    <a:pt x="29658" y="475"/>
                    <a:pt x="29760" y="457"/>
                    <a:pt x="29869" y="440"/>
                  </a:cubicBezTo>
                  <a:cubicBezTo>
                    <a:pt x="29977" y="424"/>
                    <a:pt x="30093" y="403"/>
                    <a:pt x="30239" y="385"/>
                  </a:cubicBezTo>
                  <a:lnTo>
                    <a:pt x="30239" y="385"/>
                  </a:lnTo>
                  <a:lnTo>
                    <a:pt x="30228" y="392"/>
                  </a:lnTo>
                  <a:cubicBezTo>
                    <a:pt x="30438" y="369"/>
                    <a:pt x="30223" y="385"/>
                    <a:pt x="30272" y="373"/>
                  </a:cubicBezTo>
                  <a:cubicBezTo>
                    <a:pt x="30506" y="334"/>
                    <a:pt x="30580" y="369"/>
                    <a:pt x="30740" y="325"/>
                  </a:cubicBezTo>
                  <a:lnTo>
                    <a:pt x="30740" y="325"/>
                  </a:lnTo>
                  <a:lnTo>
                    <a:pt x="30499" y="348"/>
                  </a:lnTo>
                  <a:cubicBezTo>
                    <a:pt x="30563" y="336"/>
                    <a:pt x="30575" y="332"/>
                    <a:pt x="30565" y="332"/>
                  </a:cubicBezTo>
                  <a:cubicBezTo>
                    <a:pt x="30556" y="332"/>
                    <a:pt x="30527" y="335"/>
                    <a:pt x="30506" y="335"/>
                  </a:cubicBezTo>
                  <a:cubicBezTo>
                    <a:pt x="30487" y="335"/>
                    <a:pt x="30474" y="333"/>
                    <a:pt x="30487" y="325"/>
                  </a:cubicBezTo>
                  <a:cubicBezTo>
                    <a:pt x="30807" y="271"/>
                    <a:pt x="31365" y="206"/>
                    <a:pt x="31819" y="128"/>
                  </a:cubicBezTo>
                  <a:lnTo>
                    <a:pt x="31819" y="128"/>
                  </a:lnTo>
                  <a:cubicBezTo>
                    <a:pt x="31703" y="132"/>
                    <a:pt x="31590" y="144"/>
                    <a:pt x="31476" y="160"/>
                  </a:cubicBezTo>
                  <a:cubicBezTo>
                    <a:pt x="31550" y="121"/>
                    <a:pt x="31620" y="114"/>
                    <a:pt x="31532" y="100"/>
                  </a:cubicBezTo>
                  <a:lnTo>
                    <a:pt x="31532" y="100"/>
                  </a:lnTo>
                  <a:lnTo>
                    <a:pt x="31321" y="128"/>
                  </a:lnTo>
                  <a:lnTo>
                    <a:pt x="31314" y="100"/>
                  </a:lnTo>
                  <a:cubicBezTo>
                    <a:pt x="31372" y="91"/>
                    <a:pt x="31430" y="86"/>
                    <a:pt x="31481" y="81"/>
                  </a:cubicBezTo>
                  <a:cubicBezTo>
                    <a:pt x="31506" y="61"/>
                    <a:pt x="31798" y="44"/>
                    <a:pt x="31810" y="23"/>
                  </a:cubicBezTo>
                  <a:lnTo>
                    <a:pt x="31810" y="23"/>
                  </a:lnTo>
                  <a:lnTo>
                    <a:pt x="31631" y="51"/>
                  </a:lnTo>
                  <a:cubicBezTo>
                    <a:pt x="31543" y="49"/>
                    <a:pt x="31752" y="21"/>
                    <a:pt x="31877" y="0"/>
                  </a:cubicBezTo>
                  <a:cubicBezTo>
                    <a:pt x="31875" y="0"/>
                    <a:pt x="31872" y="0"/>
                    <a:pt x="31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92500" y="402083"/>
              <a:ext cx="4399717" cy="225314"/>
            </a:xfrm>
            <a:custGeom>
              <a:rect b="b" l="l" r="r" t="t"/>
              <a:pathLst>
                <a:path extrusionOk="0" h="1846" w="36047">
                  <a:moveTo>
                    <a:pt x="35104" y="92"/>
                  </a:moveTo>
                  <a:lnTo>
                    <a:pt x="35104" y="92"/>
                  </a:lnTo>
                  <a:cubicBezTo>
                    <a:pt x="35071" y="96"/>
                    <a:pt x="35047" y="99"/>
                    <a:pt x="35030" y="102"/>
                  </a:cubicBezTo>
                  <a:lnTo>
                    <a:pt x="35030" y="102"/>
                  </a:lnTo>
                  <a:cubicBezTo>
                    <a:pt x="35050" y="100"/>
                    <a:pt x="35074" y="96"/>
                    <a:pt x="35104" y="92"/>
                  </a:cubicBezTo>
                  <a:close/>
                  <a:moveTo>
                    <a:pt x="34181" y="293"/>
                  </a:moveTo>
                  <a:lnTo>
                    <a:pt x="34105" y="298"/>
                  </a:lnTo>
                  <a:cubicBezTo>
                    <a:pt x="34144" y="296"/>
                    <a:pt x="34168" y="294"/>
                    <a:pt x="34181" y="293"/>
                  </a:cubicBezTo>
                  <a:close/>
                  <a:moveTo>
                    <a:pt x="27322" y="885"/>
                  </a:moveTo>
                  <a:cubicBezTo>
                    <a:pt x="27304" y="887"/>
                    <a:pt x="27282" y="889"/>
                    <a:pt x="27256" y="891"/>
                  </a:cubicBezTo>
                  <a:cubicBezTo>
                    <a:pt x="27280" y="889"/>
                    <a:pt x="27302" y="887"/>
                    <a:pt x="27322" y="885"/>
                  </a:cubicBezTo>
                  <a:close/>
                  <a:moveTo>
                    <a:pt x="17476" y="1185"/>
                  </a:moveTo>
                  <a:cubicBezTo>
                    <a:pt x="17463" y="1185"/>
                    <a:pt x="17450" y="1186"/>
                    <a:pt x="17438" y="1187"/>
                  </a:cubicBezTo>
                  <a:lnTo>
                    <a:pt x="17438" y="1187"/>
                  </a:lnTo>
                  <a:cubicBezTo>
                    <a:pt x="17450" y="1186"/>
                    <a:pt x="17463" y="1186"/>
                    <a:pt x="17476" y="1185"/>
                  </a:cubicBezTo>
                  <a:close/>
                  <a:moveTo>
                    <a:pt x="17540" y="1484"/>
                  </a:moveTo>
                  <a:lnTo>
                    <a:pt x="17540" y="1484"/>
                  </a:lnTo>
                  <a:cubicBezTo>
                    <a:pt x="17541" y="1484"/>
                    <a:pt x="17542" y="1484"/>
                    <a:pt x="17543" y="1484"/>
                  </a:cubicBezTo>
                  <a:cubicBezTo>
                    <a:pt x="17542" y="1484"/>
                    <a:pt x="17541" y="1484"/>
                    <a:pt x="17540" y="1484"/>
                  </a:cubicBezTo>
                  <a:close/>
                  <a:moveTo>
                    <a:pt x="14" y="1468"/>
                  </a:moveTo>
                  <a:cubicBezTo>
                    <a:pt x="67" y="1482"/>
                    <a:pt x="139" y="1496"/>
                    <a:pt x="13" y="1505"/>
                  </a:cubicBezTo>
                  <a:lnTo>
                    <a:pt x="13" y="1505"/>
                  </a:lnTo>
                  <a:lnTo>
                    <a:pt x="14" y="1468"/>
                  </a:lnTo>
                  <a:close/>
                  <a:moveTo>
                    <a:pt x="13850" y="1571"/>
                  </a:moveTo>
                  <a:lnTo>
                    <a:pt x="13850" y="1571"/>
                  </a:lnTo>
                  <a:cubicBezTo>
                    <a:pt x="13843" y="1571"/>
                    <a:pt x="13837" y="1572"/>
                    <a:pt x="13834" y="1572"/>
                  </a:cubicBezTo>
                  <a:cubicBezTo>
                    <a:pt x="13840" y="1572"/>
                    <a:pt x="13845" y="1571"/>
                    <a:pt x="13850" y="1571"/>
                  </a:cubicBezTo>
                  <a:close/>
                  <a:moveTo>
                    <a:pt x="14" y="1456"/>
                  </a:moveTo>
                  <a:lnTo>
                    <a:pt x="13" y="1505"/>
                  </a:lnTo>
                  <a:lnTo>
                    <a:pt x="13" y="1505"/>
                  </a:lnTo>
                  <a:cubicBezTo>
                    <a:pt x="12" y="1505"/>
                    <a:pt x="12" y="1505"/>
                    <a:pt x="12" y="1505"/>
                  </a:cubicBezTo>
                  <a:lnTo>
                    <a:pt x="9" y="1589"/>
                  </a:lnTo>
                  <a:lnTo>
                    <a:pt x="9" y="1589"/>
                  </a:lnTo>
                  <a:cubicBezTo>
                    <a:pt x="9" y="1589"/>
                    <a:pt x="10" y="1589"/>
                    <a:pt x="10" y="1589"/>
                  </a:cubicBezTo>
                  <a:lnTo>
                    <a:pt x="10" y="1589"/>
                  </a:lnTo>
                  <a:lnTo>
                    <a:pt x="10" y="1612"/>
                  </a:lnTo>
                  <a:lnTo>
                    <a:pt x="10" y="1589"/>
                  </a:lnTo>
                  <a:lnTo>
                    <a:pt x="10" y="1589"/>
                  </a:lnTo>
                  <a:cubicBezTo>
                    <a:pt x="185" y="1564"/>
                    <a:pt x="300" y="1528"/>
                    <a:pt x="239" y="1498"/>
                  </a:cubicBezTo>
                  <a:cubicBezTo>
                    <a:pt x="144" y="1484"/>
                    <a:pt x="475" y="1486"/>
                    <a:pt x="278" y="1473"/>
                  </a:cubicBezTo>
                  <a:lnTo>
                    <a:pt x="278" y="1473"/>
                  </a:lnTo>
                  <a:lnTo>
                    <a:pt x="81" y="1482"/>
                  </a:lnTo>
                  <a:cubicBezTo>
                    <a:pt x="104" y="1477"/>
                    <a:pt x="51" y="1466"/>
                    <a:pt x="14" y="1456"/>
                  </a:cubicBezTo>
                  <a:close/>
                  <a:moveTo>
                    <a:pt x="10" y="1612"/>
                  </a:moveTo>
                  <a:lnTo>
                    <a:pt x="9" y="1619"/>
                  </a:lnTo>
                  <a:lnTo>
                    <a:pt x="9" y="1619"/>
                  </a:lnTo>
                  <a:cubicBezTo>
                    <a:pt x="9" y="1619"/>
                    <a:pt x="9" y="1619"/>
                    <a:pt x="9" y="1619"/>
                  </a:cubicBezTo>
                  <a:lnTo>
                    <a:pt x="9" y="1619"/>
                  </a:lnTo>
                  <a:lnTo>
                    <a:pt x="10" y="1612"/>
                  </a:lnTo>
                  <a:close/>
                  <a:moveTo>
                    <a:pt x="9" y="1589"/>
                  </a:moveTo>
                  <a:lnTo>
                    <a:pt x="9" y="1589"/>
                  </a:lnTo>
                  <a:cubicBezTo>
                    <a:pt x="6" y="1590"/>
                    <a:pt x="3" y="1590"/>
                    <a:pt x="0" y="1591"/>
                  </a:cubicBezTo>
                  <a:lnTo>
                    <a:pt x="0" y="1621"/>
                  </a:lnTo>
                  <a:cubicBezTo>
                    <a:pt x="3" y="1620"/>
                    <a:pt x="5" y="1620"/>
                    <a:pt x="8" y="1619"/>
                  </a:cubicBezTo>
                  <a:lnTo>
                    <a:pt x="8" y="1619"/>
                  </a:lnTo>
                  <a:lnTo>
                    <a:pt x="9" y="1589"/>
                  </a:lnTo>
                  <a:close/>
                  <a:moveTo>
                    <a:pt x="321" y="1711"/>
                  </a:moveTo>
                  <a:lnTo>
                    <a:pt x="321" y="1711"/>
                  </a:lnTo>
                  <a:cubicBezTo>
                    <a:pt x="326" y="1711"/>
                    <a:pt x="331" y="1711"/>
                    <a:pt x="336" y="1711"/>
                  </a:cubicBezTo>
                  <a:cubicBezTo>
                    <a:pt x="331" y="1711"/>
                    <a:pt x="326" y="1711"/>
                    <a:pt x="321" y="1711"/>
                  </a:cubicBezTo>
                  <a:close/>
                  <a:moveTo>
                    <a:pt x="9" y="1619"/>
                  </a:moveTo>
                  <a:lnTo>
                    <a:pt x="9" y="1619"/>
                  </a:lnTo>
                  <a:cubicBezTo>
                    <a:pt x="9" y="1619"/>
                    <a:pt x="9" y="1619"/>
                    <a:pt x="8" y="1619"/>
                  </a:cubicBezTo>
                  <a:lnTo>
                    <a:pt x="8" y="1619"/>
                  </a:lnTo>
                  <a:lnTo>
                    <a:pt x="5" y="1718"/>
                  </a:lnTo>
                  <a:cubicBezTo>
                    <a:pt x="5" y="1718"/>
                    <a:pt x="6" y="1718"/>
                    <a:pt x="6" y="1718"/>
                  </a:cubicBezTo>
                  <a:lnTo>
                    <a:pt x="6" y="1718"/>
                  </a:lnTo>
                  <a:lnTo>
                    <a:pt x="5" y="1755"/>
                  </a:lnTo>
                  <a:cubicBezTo>
                    <a:pt x="5" y="1755"/>
                    <a:pt x="5" y="1755"/>
                    <a:pt x="5" y="1755"/>
                  </a:cubicBezTo>
                  <a:lnTo>
                    <a:pt x="5" y="1755"/>
                  </a:lnTo>
                  <a:lnTo>
                    <a:pt x="6" y="1718"/>
                  </a:lnTo>
                  <a:lnTo>
                    <a:pt x="6" y="1718"/>
                  </a:lnTo>
                  <a:cubicBezTo>
                    <a:pt x="6" y="1718"/>
                    <a:pt x="6" y="1718"/>
                    <a:pt x="6" y="1718"/>
                  </a:cubicBezTo>
                  <a:lnTo>
                    <a:pt x="6" y="1718"/>
                  </a:lnTo>
                  <a:lnTo>
                    <a:pt x="9" y="1619"/>
                  </a:lnTo>
                  <a:close/>
                  <a:moveTo>
                    <a:pt x="5" y="1755"/>
                  </a:moveTo>
                  <a:lnTo>
                    <a:pt x="5" y="1767"/>
                  </a:lnTo>
                  <a:cubicBezTo>
                    <a:pt x="16" y="1769"/>
                    <a:pt x="28" y="1771"/>
                    <a:pt x="37" y="1776"/>
                  </a:cubicBezTo>
                  <a:cubicBezTo>
                    <a:pt x="67" y="1767"/>
                    <a:pt x="38" y="1762"/>
                    <a:pt x="5" y="1755"/>
                  </a:cubicBezTo>
                  <a:close/>
                  <a:moveTo>
                    <a:pt x="7415" y="1769"/>
                  </a:moveTo>
                  <a:cubicBezTo>
                    <a:pt x="7343" y="1771"/>
                    <a:pt x="7283" y="1773"/>
                    <a:pt x="7265" y="1778"/>
                  </a:cubicBezTo>
                  <a:lnTo>
                    <a:pt x="7375" y="1778"/>
                  </a:lnTo>
                  <a:cubicBezTo>
                    <a:pt x="7386" y="1775"/>
                    <a:pt x="7400" y="1772"/>
                    <a:pt x="7415" y="1769"/>
                  </a:cubicBezTo>
                  <a:close/>
                  <a:moveTo>
                    <a:pt x="2511" y="1781"/>
                  </a:moveTo>
                  <a:lnTo>
                    <a:pt x="2511" y="1785"/>
                  </a:lnTo>
                  <a:cubicBezTo>
                    <a:pt x="2513" y="1784"/>
                    <a:pt x="2513" y="1782"/>
                    <a:pt x="2511" y="1781"/>
                  </a:cubicBezTo>
                  <a:close/>
                  <a:moveTo>
                    <a:pt x="4057" y="1801"/>
                  </a:moveTo>
                  <a:cubicBezTo>
                    <a:pt x="4057" y="1801"/>
                    <a:pt x="4056" y="1801"/>
                    <a:pt x="4056" y="1801"/>
                  </a:cubicBezTo>
                  <a:cubicBezTo>
                    <a:pt x="4057" y="1801"/>
                    <a:pt x="4057" y="1801"/>
                    <a:pt x="4057" y="1801"/>
                  </a:cubicBezTo>
                  <a:close/>
                  <a:moveTo>
                    <a:pt x="7451" y="1804"/>
                  </a:moveTo>
                  <a:lnTo>
                    <a:pt x="7355" y="1815"/>
                  </a:lnTo>
                  <a:lnTo>
                    <a:pt x="7383" y="1818"/>
                  </a:lnTo>
                  <a:lnTo>
                    <a:pt x="7383" y="1818"/>
                  </a:lnTo>
                  <a:cubicBezTo>
                    <a:pt x="7404" y="1814"/>
                    <a:pt x="7434" y="1809"/>
                    <a:pt x="7451" y="1804"/>
                  </a:cubicBezTo>
                  <a:close/>
                  <a:moveTo>
                    <a:pt x="7383" y="1818"/>
                  </a:moveTo>
                  <a:cubicBezTo>
                    <a:pt x="7363" y="1821"/>
                    <a:pt x="7351" y="1823"/>
                    <a:pt x="7360" y="1823"/>
                  </a:cubicBezTo>
                  <a:cubicBezTo>
                    <a:pt x="7366" y="1823"/>
                    <a:pt x="7381" y="1822"/>
                    <a:pt x="7411" y="1820"/>
                  </a:cubicBezTo>
                  <a:lnTo>
                    <a:pt x="7383" y="1818"/>
                  </a:lnTo>
                  <a:close/>
                  <a:moveTo>
                    <a:pt x="36015" y="1"/>
                  </a:moveTo>
                  <a:cubicBezTo>
                    <a:pt x="35867" y="1"/>
                    <a:pt x="35588" y="40"/>
                    <a:pt x="35324" y="62"/>
                  </a:cubicBezTo>
                  <a:cubicBezTo>
                    <a:pt x="35343" y="69"/>
                    <a:pt x="35160" y="100"/>
                    <a:pt x="35238" y="100"/>
                  </a:cubicBezTo>
                  <a:cubicBezTo>
                    <a:pt x="35256" y="100"/>
                    <a:pt x="35288" y="98"/>
                    <a:pt x="35340" y="94"/>
                  </a:cubicBezTo>
                  <a:lnTo>
                    <a:pt x="35340" y="94"/>
                  </a:lnTo>
                  <a:cubicBezTo>
                    <a:pt x="35338" y="106"/>
                    <a:pt x="35173" y="127"/>
                    <a:pt x="35064" y="136"/>
                  </a:cubicBezTo>
                  <a:cubicBezTo>
                    <a:pt x="35113" y="126"/>
                    <a:pt x="34911" y="123"/>
                    <a:pt x="35030" y="102"/>
                  </a:cubicBezTo>
                  <a:lnTo>
                    <a:pt x="35030" y="102"/>
                  </a:lnTo>
                  <a:cubicBezTo>
                    <a:pt x="34885" y="121"/>
                    <a:pt x="34961" y="105"/>
                    <a:pt x="34719" y="129"/>
                  </a:cubicBezTo>
                  <a:cubicBezTo>
                    <a:pt x="34723" y="128"/>
                    <a:pt x="34722" y="128"/>
                    <a:pt x="34717" y="128"/>
                  </a:cubicBezTo>
                  <a:cubicBezTo>
                    <a:pt x="34682" y="128"/>
                    <a:pt x="34422" y="150"/>
                    <a:pt x="34315" y="150"/>
                  </a:cubicBezTo>
                  <a:cubicBezTo>
                    <a:pt x="34282" y="150"/>
                    <a:pt x="34264" y="148"/>
                    <a:pt x="34270" y="143"/>
                  </a:cubicBezTo>
                  <a:lnTo>
                    <a:pt x="34270" y="143"/>
                  </a:lnTo>
                  <a:cubicBezTo>
                    <a:pt x="34184" y="159"/>
                    <a:pt x="34279" y="178"/>
                    <a:pt x="33959" y="205"/>
                  </a:cubicBezTo>
                  <a:cubicBezTo>
                    <a:pt x="33973" y="207"/>
                    <a:pt x="33996" y="208"/>
                    <a:pt x="34023" y="208"/>
                  </a:cubicBezTo>
                  <a:cubicBezTo>
                    <a:pt x="34077" y="208"/>
                    <a:pt x="34146" y="205"/>
                    <a:pt x="34191" y="205"/>
                  </a:cubicBezTo>
                  <a:cubicBezTo>
                    <a:pt x="34250" y="205"/>
                    <a:pt x="34267" y="209"/>
                    <a:pt x="34156" y="226"/>
                  </a:cubicBezTo>
                  <a:lnTo>
                    <a:pt x="34311" y="203"/>
                  </a:lnTo>
                  <a:cubicBezTo>
                    <a:pt x="34347" y="201"/>
                    <a:pt x="34369" y="201"/>
                    <a:pt x="34383" y="201"/>
                  </a:cubicBezTo>
                  <a:cubicBezTo>
                    <a:pt x="34441" y="201"/>
                    <a:pt x="34364" y="212"/>
                    <a:pt x="34427" y="212"/>
                  </a:cubicBezTo>
                  <a:cubicBezTo>
                    <a:pt x="34447" y="212"/>
                    <a:pt x="34483" y="211"/>
                    <a:pt x="34543" y="208"/>
                  </a:cubicBezTo>
                  <a:lnTo>
                    <a:pt x="34543" y="208"/>
                  </a:lnTo>
                  <a:cubicBezTo>
                    <a:pt x="34471" y="214"/>
                    <a:pt x="34340" y="231"/>
                    <a:pt x="34275" y="231"/>
                  </a:cubicBezTo>
                  <a:cubicBezTo>
                    <a:pt x="34263" y="231"/>
                    <a:pt x="34253" y="230"/>
                    <a:pt x="34247" y="229"/>
                  </a:cubicBezTo>
                  <a:lnTo>
                    <a:pt x="34247" y="229"/>
                  </a:lnTo>
                  <a:cubicBezTo>
                    <a:pt x="34323" y="259"/>
                    <a:pt x="33818" y="282"/>
                    <a:pt x="33806" y="307"/>
                  </a:cubicBezTo>
                  <a:cubicBezTo>
                    <a:pt x="33791" y="306"/>
                    <a:pt x="33774" y="306"/>
                    <a:pt x="33755" y="306"/>
                  </a:cubicBezTo>
                  <a:cubicBezTo>
                    <a:pt x="33696" y="306"/>
                    <a:pt x="33618" y="311"/>
                    <a:pt x="33498" y="324"/>
                  </a:cubicBezTo>
                  <a:cubicBezTo>
                    <a:pt x="33519" y="312"/>
                    <a:pt x="33429" y="307"/>
                    <a:pt x="33554" y="293"/>
                  </a:cubicBezTo>
                  <a:cubicBezTo>
                    <a:pt x="33656" y="289"/>
                    <a:pt x="33730" y="280"/>
                    <a:pt x="33844" y="280"/>
                  </a:cubicBezTo>
                  <a:cubicBezTo>
                    <a:pt x="33828" y="273"/>
                    <a:pt x="33798" y="270"/>
                    <a:pt x="33758" y="270"/>
                  </a:cubicBezTo>
                  <a:cubicBezTo>
                    <a:pt x="33622" y="270"/>
                    <a:pt x="33368" y="301"/>
                    <a:pt x="33165" y="312"/>
                  </a:cubicBezTo>
                  <a:cubicBezTo>
                    <a:pt x="33202" y="312"/>
                    <a:pt x="33213" y="314"/>
                    <a:pt x="33139" y="324"/>
                  </a:cubicBezTo>
                  <a:cubicBezTo>
                    <a:pt x="33037" y="328"/>
                    <a:pt x="32853" y="338"/>
                    <a:pt x="32761" y="338"/>
                  </a:cubicBezTo>
                  <a:cubicBezTo>
                    <a:pt x="32710" y="338"/>
                    <a:pt x="32687" y="335"/>
                    <a:pt x="32722" y="326"/>
                  </a:cubicBezTo>
                  <a:lnTo>
                    <a:pt x="32722" y="326"/>
                  </a:lnTo>
                  <a:lnTo>
                    <a:pt x="31909" y="393"/>
                  </a:lnTo>
                  <a:cubicBezTo>
                    <a:pt x="31905" y="384"/>
                    <a:pt x="32025" y="379"/>
                    <a:pt x="32074" y="375"/>
                  </a:cubicBezTo>
                  <a:lnTo>
                    <a:pt x="32074" y="375"/>
                  </a:lnTo>
                  <a:lnTo>
                    <a:pt x="31620" y="407"/>
                  </a:lnTo>
                  <a:cubicBezTo>
                    <a:pt x="31513" y="402"/>
                    <a:pt x="31775" y="384"/>
                    <a:pt x="31819" y="370"/>
                  </a:cubicBezTo>
                  <a:lnTo>
                    <a:pt x="31819" y="370"/>
                  </a:lnTo>
                  <a:lnTo>
                    <a:pt x="31492" y="395"/>
                  </a:lnTo>
                  <a:lnTo>
                    <a:pt x="31536" y="379"/>
                  </a:lnTo>
                  <a:lnTo>
                    <a:pt x="31536" y="379"/>
                  </a:lnTo>
                  <a:cubicBezTo>
                    <a:pt x="31468" y="391"/>
                    <a:pt x="31188" y="414"/>
                    <a:pt x="31047" y="414"/>
                  </a:cubicBezTo>
                  <a:cubicBezTo>
                    <a:pt x="31021" y="414"/>
                    <a:pt x="30999" y="413"/>
                    <a:pt x="30985" y="412"/>
                  </a:cubicBezTo>
                  <a:cubicBezTo>
                    <a:pt x="30626" y="439"/>
                    <a:pt x="30635" y="476"/>
                    <a:pt x="30149" y="495"/>
                  </a:cubicBezTo>
                  <a:cubicBezTo>
                    <a:pt x="30165" y="476"/>
                    <a:pt x="30424" y="470"/>
                    <a:pt x="30536" y="451"/>
                  </a:cubicBezTo>
                  <a:cubicBezTo>
                    <a:pt x="30457" y="451"/>
                    <a:pt x="30247" y="473"/>
                    <a:pt x="30147" y="473"/>
                  </a:cubicBezTo>
                  <a:cubicBezTo>
                    <a:pt x="30126" y="473"/>
                    <a:pt x="30109" y="472"/>
                    <a:pt x="30100" y="470"/>
                  </a:cubicBezTo>
                  <a:cubicBezTo>
                    <a:pt x="29753" y="504"/>
                    <a:pt x="29794" y="532"/>
                    <a:pt x="29625" y="562"/>
                  </a:cubicBezTo>
                  <a:cubicBezTo>
                    <a:pt x="29560" y="567"/>
                    <a:pt x="29523" y="569"/>
                    <a:pt x="29504" y="569"/>
                  </a:cubicBezTo>
                  <a:cubicBezTo>
                    <a:pt x="29442" y="569"/>
                    <a:pt x="29590" y="548"/>
                    <a:pt x="29581" y="546"/>
                  </a:cubicBezTo>
                  <a:lnTo>
                    <a:pt x="29581" y="546"/>
                  </a:lnTo>
                  <a:cubicBezTo>
                    <a:pt x="29513" y="550"/>
                    <a:pt x="29409" y="578"/>
                    <a:pt x="29330" y="578"/>
                  </a:cubicBezTo>
                  <a:cubicBezTo>
                    <a:pt x="29313" y="578"/>
                    <a:pt x="29297" y="577"/>
                    <a:pt x="29282" y="574"/>
                  </a:cubicBezTo>
                  <a:cubicBezTo>
                    <a:pt x="29164" y="592"/>
                    <a:pt x="29091" y="610"/>
                    <a:pt x="29206" y="610"/>
                  </a:cubicBezTo>
                  <a:cubicBezTo>
                    <a:pt x="29224" y="610"/>
                    <a:pt x="29246" y="609"/>
                    <a:pt x="29273" y="609"/>
                  </a:cubicBezTo>
                  <a:lnTo>
                    <a:pt x="29273" y="609"/>
                  </a:lnTo>
                  <a:cubicBezTo>
                    <a:pt x="29123" y="618"/>
                    <a:pt x="28907" y="641"/>
                    <a:pt x="28868" y="650"/>
                  </a:cubicBezTo>
                  <a:cubicBezTo>
                    <a:pt x="28914" y="638"/>
                    <a:pt x="28901" y="635"/>
                    <a:pt x="28865" y="635"/>
                  </a:cubicBezTo>
                  <a:cubicBezTo>
                    <a:pt x="28831" y="635"/>
                    <a:pt x="28775" y="638"/>
                    <a:pt x="28733" y="638"/>
                  </a:cubicBezTo>
                  <a:cubicBezTo>
                    <a:pt x="28703" y="638"/>
                    <a:pt x="28680" y="636"/>
                    <a:pt x="28676" y="632"/>
                  </a:cubicBezTo>
                  <a:cubicBezTo>
                    <a:pt x="28446" y="641"/>
                    <a:pt x="27939" y="666"/>
                    <a:pt x="27726" y="708"/>
                  </a:cubicBezTo>
                  <a:lnTo>
                    <a:pt x="27786" y="676"/>
                  </a:lnTo>
                  <a:lnTo>
                    <a:pt x="27786" y="676"/>
                  </a:lnTo>
                  <a:lnTo>
                    <a:pt x="27520" y="697"/>
                  </a:lnTo>
                  <a:cubicBezTo>
                    <a:pt x="27316" y="692"/>
                    <a:pt x="27754" y="662"/>
                    <a:pt x="27888" y="653"/>
                  </a:cubicBezTo>
                  <a:lnTo>
                    <a:pt x="27888" y="653"/>
                  </a:lnTo>
                  <a:cubicBezTo>
                    <a:pt x="27524" y="673"/>
                    <a:pt x="27279" y="690"/>
                    <a:pt x="26954" y="710"/>
                  </a:cubicBezTo>
                  <a:cubicBezTo>
                    <a:pt x="27049" y="710"/>
                    <a:pt x="26994" y="720"/>
                    <a:pt x="27038" y="727"/>
                  </a:cubicBezTo>
                  <a:cubicBezTo>
                    <a:pt x="26927" y="745"/>
                    <a:pt x="26771" y="745"/>
                    <a:pt x="26656" y="754"/>
                  </a:cubicBezTo>
                  <a:cubicBezTo>
                    <a:pt x="26625" y="750"/>
                    <a:pt x="26639" y="743"/>
                    <a:pt x="26732" y="736"/>
                  </a:cubicBezTo>
                  <a:lnTo>
                    <a:pt x="26732" y="736"/>
                  </a:lnTo>
                  <a:lnTo>
                    <a:pt x="26507" y="752"/>
                  </a:lnTo>
                  <a:cubicBezTo>
                    <a:pt x="26524" y="734"/>
                    <a:pt x="26412" y="741"/>
                    <a:pt x="26635" y="715"/>
                  </a:cubicBezTo>
                  <a:lnTo>
                    <a:pt x="26635" y="715"/>
                  </a:lnTo>
                  <a:lnTo>
                    <a:pt x="26426" y="731"/>
                  </a:lnTo>
                  <a:cubicBezTo>
                    <a:pt x="26389" y="733"/>
                    <a:pt x="26364" y="733"/>
                    <a:pt x="26349" y="733"/>
                  </a:cubicBezTo>
                  <a:cubicBezTo>
                    <a:pt x="26270" y="733"/>
                    <a:pt x="26447" y="716"/>
                    <a:pt x="26493" y="708"/>
                  </a:cubicBezTo>
                  <a:lnTo>
                    <a:pt x="26493" y="708"/>
                  </a:lnTo>
                  <a:lnTo>
                    <a:pt x="26130" y="727"/>
                  </a:lnTo>
                  <a:cubicBezTo>
                    <a:pt x="26000" y="743"/>
                    <a:pt x="26204" y="738"/>
                    <a:pt x="25956" y="757"/>
                  </a:cubicBezTo>
                  <a:cubicBezTo>
                    <a:pt x="25620" y="759"/>
                    <a:pt x="25194" y="792"/>
                    <a:pt x="24812" y="808"/>
                  </a:cubicBezTo>
                  <a:lnTo>
                    <a:pt x="25080" y="810"/>
                  </a:lnTo>
                  <a:cubicBezTo>
                    <a:pt x="24851" y="817"/>
                    <a:pt x="24900" y="845"/>
                    <a:pt x="24828" y="861"/>
                  </a:cubicBezTo>
                  <a:cubicBezTo>
                    <a:pt x="24617" y="868"/>
                    <a:pt x="24332" y="884"/>
                    <a:pt x="24152" y="886"/>
                  </a:cubicBezTo>
                  <a:cubicBezTo>
                    <a:pt x="24353" y="863"/>
                    <a:pt x="24270" y="845"/>
                    <a:pt x="24077" y="842"/>
                  </a:cubicBezTo>
                  <a:cubicBezTo>
                    <a:pt x="23649" y="863"/>
                    <a:pt x="23755" y="889"/>
                    <a:pt x="23515" y="912"/>
                  </a:cubicBezTo>
                  <a:cubicBezTo>
                    <a:pt x="23579" y="896"/>
                    <a:pt x="23562" y="891"/>
                    <a:pt x="23514" y="891"/>
                  </a:cubicBezTo>
                  <a:cubicBezTo>
                    <a:pt x="23452" y="891"/>
                    <a:pt x="23337" y="899"/>
                    <a:pt x="23283" y="899"/>
                  </a:cubicBezTo>
                  <a:cubicBezTo>
                    <a:pt x="23260" y="899"/>
                    <a:pt x="23247" y="898"/>
                    <a:pt x="23255" y="893"/>
                  </a:cubicBezTo>
                  <a:lnTo>
                    <a:pt x="23255" y="893"/>
                  </a:lnTo>
                  <a:cubicBezTo>
                    <a:pt x="22982" y="907"/>
                    <a:pt x="22708" y="926"/>
                    <a:pt x="22430" y="942"/>
                  </a:cubicBezTo>
                  <a:cubicBezTo>
                    <a:pt x="22155" y="958"/>
                    <a:pt x="21877" y="975"/>
                    <a:pt x="21594" y="988"/>
                  </a:cubicBezTo>
                  <a:cubicBezTo>
                    <a:pt x="21603" y="993"/>
                    <a:pt x="21768" y="991"/>
                    <a:pt x="21668" y="1000"/>
                  </a:cubicBezTo>
                  <a:cubicBezTo>
                    <a:pt x="21588" y="1006"/>
                    <a:pt x="21524" y="1008"/>
                    <a:pt x="21474" y="1008"/>
                  </a:cubicBezTo>
                  <a:cubicBezTo>
                    <a:pt x="21394" y="1008"/>
                    <a:pt x="21350" y="1003"/>
                    <a:pt x="21332" y="1000"/>
                  </a:cubicBezTo>
                  <a:cubicBezTo>
                    <a:pt x="21161" y="1007"/>
                    <a:pt x="20990" y="1023"/>
                    <a:pt x="20820" y="1049"/>
                  </a:cubicBezTo>
                  <a:cubicBezTo>
                    <a:pt x="20863" y="1045"/>
                    <a:pt x="20891" y="1044"/>
                    <a:pt x="20909" y="1044"/>
                  </a:cubicBezTo>
                  <a:cubicBezTo>
                    <a:pt x="20940" y="1044"/>
                    <a:pt x="20940" y="1048"/>
                    <a:pt x="20927" y="1056"/>
                  </a:cubicBezTo>
                  <a:cubicBezTo>
                    <a:pt x="20857" y="1060"/>
                    <a:pt x="20811" y="1061"/>
                    <a:pt x="20775" y="1061"/>
                  </a:cubicBezTo>
                  <a:cubicBezTo>
                    <a:pt x="20727" y="1061"/>
                    <a:pt x="20700" y="1059"/>
                    <a:pt x="20663" y="1059"/>
                  </a:cubicBezTo>
                  <a:cubicBezTo>
                    <a:pt x="20625" y="1059"/>
                    <a:pt x="20575" y="1061"/>
                    <a:pt x="20480" y="1072"/>
                  </a:cubicBezTo>
                  <a:cubicBezTo>
                    <a:pt x="20410" y="1056"/>
                    <a:pt x="20763" y="1049"/>
                    <a:pt x="20737" y="1032"/>
                  </a:cubicBezTo>
                  <a:lnTo>
                    <a:pt x="20737" y="1032"/>
                  </a:lnTo>
                  <a:cubicBezTo>
                    <a:pt x="20498" y="1042"/>
                    <a:pt x="20350" y="1058"/>
                    <a:pt x="20179" y="1072"/>
                  </a:cubicBezTo>
                  <a:cubicBezTo>
                    <a:pt x="20139" y="1063"/>
                    <a:pt x="20336" y="1063"/>
                    <a:pt x="20207" y="1058"/>
                  </a:cubicBezTo>
                  <a:lnTo>
                    <a:pt x="20207" y="1058"/>
                  </a:lnTo>
                  <a:lnTo>
                    <a:pt x="19123" y="1130"/>
                  </a:lnTo>
                  <a:lnTo>
                    <a:pt x="19048" y="1118"/>
                  </a:lnTo>
                  <a:cubicBezTo>
                    <a:pt x="18872" y="1125"/>
                    <a:pt x="18757" y="1134"/>
                    <a:pt x="18675" y="1144"/>
                  </a:cubicBezTo>
                  <a:cubicBezTo>
                    <a:pt x="18580" y="1141"/>
                    <a:pt x="18655" y="1134"/>
                    <a:pt x="18745" y="1130"/>
                  </a:cubicBezTo>
                  <a:lnTo>
                    <a:pt x="18745" y="1130"/>
                  </a:lnTo>
                  <a:cubicBezTo>
                    <a:pt x="18509" y="1137"/>
                    <a:pt x="18219" y="1162"/>
                    <a:pt x="18085" y="1169"/>
                  </a:cubicBezTo>
                  <a:cubicBezTo>
                    <a:pt x="18106" y="1158"/>
                    <a:pt x="18219" y="1162"/>
                    <a:pt x="18258" y="1153"/>
                  </a:cubicBezTo>
                  <a:lnTo>
                    <a:pt x="18258" y="1153"/>
                  </a:lnTo>
                  <a:cubicBezTo>
                    <a:pt x="18004" y="1161"/>
                    <a:pt x="17692" y="1193"/>
                    <a:pt x="17486" y="1193"/>
                  </a:cubicBezTo>
                  <a:cubicBezTo>
                    <a:pt x="17453" y="1193"/>
                    <a:pt x="17422" y="1192"/>
                    <a:pt x="17394" y="1190"/>
                  </a:cubicBezTo>
                  <a:cubicBezTo>
                    <a:pt x="17408" y="1189"/>
                    <a:pt x="17423" y="1187"/>
                    <a:pt x="17438" y="1187"/>
                  </a:cubicBezTo>
                  <a:lnTo>
                    <a:pt x="17438" y="1187"/>
                  </a:lnTo>
                  <a:cubicBezTo>
                    <a:pt x="17013" y="1201"/>
                    <a:pt x="16639" y="1225"/>
                    <a:pt x="16176" y="1243"/>
                  </a:cubicBezTo>
                  <a:cubicBezTo>
                    <a:pt x="16149" y="1243"/>
                    <a:pt x="16125" y="1243"/>
                    <a:pt x="16103" y="1243"/>
                  </a:cubicBezTo>
                  <a:cubicBezTo>
                    <a:pt x="15772" y="1243"/>
                    <a:pt x="16008" y="1274"/>
                    <a:pt x="15604" y="1283"/>
                  </a:cubicBezTo>
                  <a:cubicBezTo>
                    <a:pt x="15603" y="1272"/>
                    <a:pt x="15561" y="1267"/>
                    <a:pt x="15496" y="1267"/>
                  </a:cubicBezTo>
                  <a:cubicBezTo>
                    <a:pt x="15323" y="1267"/>
                    <a:pt x="14988" y="1297"/>
                    <a:pt x="14848" y="1297"/>
                  </a:cubicBezTo>
                  <a:cubicBezTo>
                    <a:pt x="14844" y="1297"/>
                    <a:pt x="14841" y="1297"/>
                    <a:pt x="14837" y="1296"/>
                  </a:cubicBezTo>
                  <a:lnTo>
                    <a:pt x="14837" y="1296"/>
                  </a:lnTo>
                  <a:lnTo>
                    <a:pt x="14895" y="1301"/>
                  </a:lnTo>
                  <a:cubicBezTo>
                    <a:pt x="14766" y="1311"/>
                    <a:pt x="14635" y="1316"/>
                    <a:pt x="14505" y="1316"/>
                  </a:cubicBezTo>
                  <a:cubicBezTo>
                    <a:pt x="14417" y="1316"/>
                    <a:pt x="14328" y="1314"/>
                    <a:pt x="14239" y="1308"/>
                  </a:cubicBezTo>
                  <a:cubicBezTo>
                    <a:pt x="13920" y="1315"/>
                    <a:pt x="13438" y="1331"/>
                    <a:pt x="13118" y="1354"/>
                  </a:cubicBezTo>
                  <a:lnTo>
                    <a:pt x="13181" y="1343"/>
                  </a:lnTo>
                  <a:lnTo>
                    <a:pt x="13181" y="1343"/>
                  </a:lnTo>
                  <a:cubicBezTo>
                    <a:pt x="12917" y="1361"/>
                    <a:pt x="12750" y="1352"/>
                    <a:pt x="12486" y="1368"/>
                  </a:cubicBezTo>
                  <a:cubicBezTo>
                    <a:pt x="12493" y="1366"/>
                    <a:pt x="12592" y="1359"/>
                    <a:pt x="12488" y="1357"/>
                  </a:cubicBezTo>
                  <a:lnTo>
                    <a:pt x="12488" y="1357"/>
                  </a:lnTo>
                  <a:cubicBezTo>
                    <a:pt x="11849" y="1366"/>
                    <a:pt x="11205" y="1387"/>
                    <a:pt x="10559" y="1401"/>
                  </a:cubicBezTo>
                  <a:lnTo>
                    <a:pt x="9593" y="1424"/>
                  </a:lnTo>
                  <a:cubicBezTo>
                    <a:pt x="9271" y="1431"/>
                    <a:pt x="8951" y="1438"/>
                    <a:pt x="8631" y="1440"/>
                  </a:cubicBezTo>
                  <a:lnTo>
                    <a:pt x="6706" y="1456"/>
                  </a:lnTo>
                  <a:lnTo>
                    <a:pt x="4673" y="1466"/>
                  </a:lnTo>
                  <a:lnTo>
                    <a:pt x="2646" y="1475"/>
                  </a:lnTo>
                  <a:lnTo>
                    <a:pt x="744" y="1484"/>
                  </a:lnTo>
                  <a:cubicBezTo>
                    <a:pt x="744" y="1484"/>
                    <a:pt x="301" y="1550"/>
                    <a:pt x="9" y="1619"/>
                  </a:cubicBezTo>
                  <a:lnTo>
                    <a:pt x="9" y="1619"/>
                  </a:lnTo>
                  <a:lnTo>
                    <a:pt x="6" y="1718"/>
                  </a:lnTo>
                  <a:lnTo>
                    <a:pt x="6" y="1718"/>
                  </a:lnTo>
                  <a:cubicBezTo>
                    <a:pt x="10" y="1718"/>
                    <a:pt x="15" y="1716"/>
                    <a:pt x="19" y="1716"/>
                  </a:cubicBezTo>
                  <a:cubicBezTo>
                    <a:pt x="45" y="1710"/>
                    <a:pt x="103" y="1708"/>
                    <a:pt x="164" y="1708"/>
                  </a:cubicBezTo>
                  <a:cubicBezTo>
                    <a:pt x="219" y="1708"/>
                    <a:pt x="278" y="1710"/>
                    <a:pt x="321" y="1711"/>
                  </a:cubicBezTo>
                  <a:lnTo>
                    <a:pt x="321" y="1711"/>
                  </a:lnTo>
                  <a:cubicBezTo>
                    <a:pt x="150" y="1706"/>
                    <a:pt x="343" y="1692"/>
                    <a:pt x="422" y="1688"/>
                  </a:cubicBezTo>
                  <a:cubicBezTo>
                    <a:pt x="542" y="1695"/>
                    <a:pt x="737" y="1693"/>
                    <a:pt x="795" y="1707"/>
                  </a:cubicBezTo>
                  <a:cubicBezTo>
                    <a:pt x="832" y="1702"/>
                    <a:pt x="869" y="1700"/>
                    <a:pt x="907" y="1700"/>
                  </a:cubicBezTo>
                  <a:cubicBezTo>
                    <a:pt x="928" y="1700"/>
                    <a:pt x="950" y="1701"/>
                    <a:pt x="971" y="1702"/>
                  </a:cubicBezTo>
                  <a:lnTo>
                    <a:pt x="978" y="1709"/>
                  </a:lnTo>
                  <a:cubicBezTo>
                    <a:pt x="1121" y="1704"/>
                    <a:pt x="929" y="1702"/>
                    <a:pt x="966" y="1695"/>
                  </a:cubicBezTo>
                  <a:cubicBezTo>
                    <a:pt x="973" y="1695"/>
                    <a:pt x="980" y="1695"/>
                    <a:pt x="988" y="1695"/>
                  </a:cubicBezTo>
                  <a:cubicBezTo>
                    <a:pt x="1092" y="1695"/>
                    <a:pt x="1246" y="1709"/>
                    <a:pt x="1406" y="1709"/>
                  </a:cubicBezTo>
                  <a:cubicBezTo>
                    <a:pt x="1235" y="1709"/>
                    <a:pt x="1091" y="1716"/>
                    <a:pt x="969" y="1723"/>
                  </a:cubicBezTo>
                  <a:cubicBezTo>
                    <a:pt x="1281" y="1737"/>
                    <a:pt x="915" y="1755"/>
                    <a:pt x="843" y="1771"/>
                  </a:cubicBezTo>
                  <a:cubicBezTo>
                    <a:pt x="1096" y="1767"/>
                    <a:pt x="1191" y="1755"/>
                    <a:pt x="1397" y="1744"/>
                  </a:cubicBezTo>
                  <a:lnTo>
                    <a:pt x="1397" y="1744"/>
                  </a:lnTo>
                  <a:cubicBezTo>
                    <a:pt x="1647" y="1757"/>
                    <a:pt x="1379" y="1790"/>
                    <a:pt x="1314" y="1792"/>
                  </a:cubicBezTo>
                  <a:cubicBezTo>
                    <a:pt x="1543" y="1785"/>
                    <a:pt x="1782" y="1764"/>
                    <a:pt x="1904" y="1757"/>
                  </a:cubicBezTo>
                  <a:lnTo>
                    <a:pt x="1904" y="1757"/>
                  </a:lnTo>
                  <a:cubicBezTo>
                    <a:pt x="1735" y="1783"/>
                    <a:pt x="1763" y="1790"/>
                    <a:pt x="1610" y="1811"/>
                  </a:cubicBezTo>
                  <a:cubicBezTo>
                    <a:pt x="1662" y="1815"/>
                    <a:pt x="1703" y="1817"/>
                    <a:pt x="1736" y="1817"/>
                  </a:cubicBezTo>
                  <a:cubicBezTo>
                    <a:pt x="1818" y="1817"/>
                    <a:pt x="1855" y="1806"/>
                    <a:pt x="1918" y="1799"/>
                  </a:cubicBezTo>
                  <a:lnTo>
                    <a:pt x="1918" y="1799"/>
                  </a:lnTo>
                  <a:cubicBezTo>
                    <a:pt x="1900" y="1801"/>
                    <a:pt x="1881" y="1802"/>
                    <a:pt x="1862" y="1802"/>
                  </a:cubicBezTo>
                  <a:cubicBezTo>
                    <a:pt x="1831" y="1802"/>
                    <a:pt x="1800" y="1800"/>
                    <a:pt x="1770" y="1797"/>
                  </a:cubicBezTo>
                  <a:lnTo>
                    <a:pt x="1770" y="1797"/>
                  </a:lnTo>
                  <a:cubicBezTo>
                    <a:pt x="1782" y="1797"/>
                    <a:pt x="1793" y="1797"/>
                    <a:pt x="1804" y="1797"/>
                  </a:cubicBezTo>
                  <a:cubicBezTo>
                    <a:pt x="1984" y="1797"/>
                    <a:pt x="1957" y="1761"/>
                    <a:pt x="2064" y="1746"/>
                  </a:cubicBezTo>
                  <a:cubicBezTo>
                    <a:pt x="2213" y="1757"/>
                    <a:pt x="2489" y="1761"/>
                    <a:pt x="2511" y="1781"/>
                  </a:cubicBezTo>
                  <a:lnTo>
                    <a:pt x="2511" y="1781"/>
                  </a:lnTo>
                  <a:lnTo>
                    <a:pt x="2509" y="1760"/>
                  </a:lnTo>
                  <a:cubicBezTo>
                    <a:pt x="2529" y="1759"/>
                    <a:pt x="2547" y="1759"/>
                    <a:pt x="2561" y="1759"/>
                  </a:cubicBezTo>
                  <a:cubicBezTo>
                    <a:pt x="2678" y="1759"/>
                    <a:pt x="2610" y="1774"/>
                    <a:pt x="2636" y="1781"/>
                  </a:cubicBezTo>
                  <a:cubicBezTo>
                    <a:pt x="2706" y="1764"/>
                    <a:pt x="2618" y="1739"/>
                    <a:pt x="2935" y="1732"/>
                  </a:cubicBezTo>
                  <a:lnTo>
                    <a:pt x="2935" y="1732"/>
                  </a:lnTo>
                  <a:cubicBezTo>
                    <a:pt x="2887" y="1774"/>
                    <a:pt x="3218" y="1737"/>
                    <a:pt x="3211" y="1774"/>
                  </a:cubicBezTo>
                  <a:cubicBezTo>
                    <a:pt x="3343" y="1770"/>
                    <a:pt x="3411" y="1754"/>
                    <a:pt x="3533" y="1754"/>
                  </a:cubicBezTo>
                  <a:cubicBezTo>
                    <a:pt x="3549" y="1754"/>
                    <a:pt x="3564" y="1755"/>
                    <a:pt x="3581" y="1755"/>
                  </a:cubicBezTo>
                  <a:cubicBezTo>
                    <a:pt x="3734" y="1772"/>
                    <a:pt x="3423" y="1798"/>
                    <a:pt x="3291" y="1798"/>
                  </a:cubicBezTo>
                  <a:cubicBezTo>
                    <a:pt x="3277" y="1798"/>
                    <a:pt x="3264" y="1798"/>
                    <a:pt x="3255" y="1797"/>
                  </a:cubicBezTo>
                  <a:cubicBezTo>
                    <a:pt x="3039" y="1797"/>
                    <a:pt x="3283" y="1781"/>
                    <a:pt x="3197" y="1781"/>
                  </a:cubicBezTo>
                  <a:lnTo>
                    <a:pt x="2991" y="1792"/>
                  </a:lnTo>
                  <a:cubicBezTo>
                    <a:pt x="3107" y="1799"/>
                    <a:pt x="3329" y="1808"/>
                    <a:pt x="3304" y="1825"/>
                  </a:cubicBezTo>
                  <a:cubicBezTo>
                    <a:pt x="3512" y="1818"/>
                    <a:pt x="3134" y="1808"/>
                    <a:pt x="3364" y="1799"/>
                  </a:cubicBezTo>
                  <a:lnTo>
                    <a:pt x="3364" y="1799"/>
                  </a:lnTo>
                  <a:lnTo>
                    <a:pt x="3503" y="1806"/>
                  </a:lnTo>
                  <a:cubicBezTo>
                    <a:pt x="3730" y="1797"/>
                    <a:pt x="3454" y="1781"/>
                    <a:pt x="3751" y="1774"/>
                  </a:cubicBezTo>
                  <a:lnTo>
                    <a:pt x="3751" y="1774"/>
                  </a:lnTo>
                  <a:cubicBezTo>
                    <a:pt x="3554" y="1792"/>
                    <a:pt x="4064" y="1774"/>
                    <a:pt x="4057" y="1801"/>
                  </a:cubicBezTo>
                  <a:lnTo>
                    <a:pt x="4057" y="1801"/>
                  </a:lnTo>
                  <a:cubicBezTo>
                    <a:pt x="4077" y="1767"/>
                    <a:pt x="4592" y="1797"/>
                    <a:pt x="4652" y="1769"/>
                  </a:cubicBezTo>
                  <a:lnTo>
                    <a:pt x="4494" y="1762"/>
                  </a:lnTo>
                  <a:lnTo>
                    <a:pt x="4529" y="1776"/>
                  </a:lnTo>
                  <a:cubicBezTo>
                    <a:pt x="4397" y="1776"/>
                    <a:pt x="4283" y="1783"/>
                    <a:pt x="4156" y="1783"/>
                  </a:cubicBezTo>
                  <a:cubicBezTo>
                    <a:pt x="4118" y="1783"/>
                    <a:pt x="4079" y="1782"/>
                    <a:pt x="4038" y="1781"/>
                  </a:cubicBezTo>
                  <a:cubicBezTo>
                    <a:pt x="4177" y="1769"/>
                    <a:pt x="3989" y="1753"/>
                    <a:pt x="4151" y="1744"/>
                  </a:cubicBezTo>
                  <a:cubicBezTo>
                    <a:pt x="4218" y="1739"/>
                    <a:pt x="4260" y="1737"/>
                    <a:pt x="4284" y="1737"/>
                  </a:cubicBezTo>
                  <a:cubicBezTo>
                    <a:pt x="4371" y="1737"/>
                    <a:pt x="4242" y="1760"/>
                    <a:pt x="4276" y="1760"/>
                  </a:cubicBezTo>
                  <a:lnTo>
                    <a:pt x="4517" y="1744"/>
                  </a:lnTo>
                  <a:lnTo>
                    <a:pt x="4353" y="1730"/>
                  </a:lnTo>
                  <a:cubicBezTo>
                    <a:pt x="4509" y="1724"/>
                    <a:pt x="4711" y="1720"/>
                    <a:pt x="4923" y="1720"/>
                  </a:cubicBezTo>
                  <a:cubicBezTo>
                    <a:pt x="4969" y="1720"/>
                    <a:pt x="5015" y="1720"/>
                    <a:pt x="5062" y="1720"/>
                  </a:cubicBezTo>
                  <a:cubicBezTo>
                    <a:pt x="5446" y="1737"/>
                    <a:pt x="5013" y="1739"/>
                    <a:pt x="5289" y="1755"/>
                  </a:cubicBezTo>
                  <a:cubicBezTo>
                    <a:pt x="5398" y="1749"/>
                    <a:pt x="5386" y="1741"/>
                    <a:pt x="5508" y="1741"/>
                  </a:cubicBezTo>
                  <a:cubicBezTo>
                    <a:pt x="5522" y="1741"/>
                    <a:pt x="5539" y="1741"/>
                    <a:pt x="5557" y="1741"/>
                  </a:cubicBezTo>
                  <a:cubicBezTo>
                    <a:pt x="5534" y="1739"/>
                    <a:pt x="5511" y="1738"/>
                    <a:pt x="5490" y="1738"/>
                  </a:cubicBezTo>
                  <a:cubicBezTo>
                    <a:pt x="5426" y="1738"/>
                    <a:pt x="5372" y="1746"/>
                    <a:pt x="5323" y="1746"/>
                  </a:cubicBezTo>
                  <a:cubicBezTo>
                    <a:pt x="5238" y="1725"/>
                    <a:pt x="5636" y="1732"/>
                    <a:pt x="5618" y="1713"/>
                  </a:cubicBezTo>
                  <a:lnTo>
                    <a:pt x="5618" y="1713"/>
                  </a:lnTo>
                  <a:cubicBezTo>
                    <a:pt x="5692" y="1720"/>
                    <a:pt x="5676" y="1730"/>
                    <a:pt x="5620" y="1739"/>
                  </a:cubicBezTo>
                  <a:cubicBezTo>
                    <a:pt x="5729" y="1735"/>
                    <a:pt x="5837" y="1732"/>
                    <a:pt x="5934" y="1732"/>
                  </a:cubicBezTo>
                  <a:cubicBezTo>
                    <a:pt x="6100" y="1732"/>
                    <a:pt x="6238" y="1739"/>
                    <a:pt x="6308" y="1755"/>
                  </a:cubicBezTo>
                  <a:lnTo>
                    <a:pt x="6435" y="1730"/>
                  </a:lnTo>
                  <a:lnTo>
                    <a:pt x="6435" y="1730"/>
                  </a:lnTo>
                  <a:cubicBezTo>
                    <a:pt x="6940" y="1734"/>
                    <a:pt x="6090" y="1755"/>
                    <a:pt x="6516" y="1769"/>
                  </a:cubicBezTo>
                  <a:cubicBezTo>
                    <a:pt x="6540" y="1769"/>
                    <a:pt x="6563" y="1770"/>
                    <a:pt x="6586" y="1770"/>
                  </a:cubicBezTo>
                  <a:cubicBezTo>
                    <a:pt x="6703" y="1770"/>
                    <a:pt x="6820" y="1765"/>
                    <a:pt x="6938" y="1755"/>
                  </a:cubicBezTo>
                  <a:lnTo>
                    <a:pt x="6787" y="1755"/>
                  </a:lnTo>
                  <a:cubicBezTo>
                    <a:pt x="6903" y="1741"/>
                    <a:pt x="6894" y="1730"/>
                    <a:pt x="7079" y="1718"/>
                  </a:cubicBezTo>
                  <a:cubicBezTo>
                    <a:pt x="7174" y="1718"/>
                    <a:pt x="7164" y="1729"/>
                    <a:pt x="7210" y="1729"/>
                  </a:cubicBezTo>
                  <a:cubicBezTo>
                    <a:pt x="7228" y="1729"/>
                    <a:pt x="7255" y="1727"/>
                    <a:pt x="7299" y="1723"/>
                  </a:cubicBezTo>
                  <a:cubicBezTo>
                    <a:pt x="7623" y="1730"/>
                    <a:pt x="7506" y="1750"/>
                    <a:pt x="7415" y="1769"/>
                  </a:cubicBezTo>
                  <a:lnTo>
                    <a:pt x="7415" y="1769"/>
                  </a:lnTo>
                  <a:cubicBezTo>
                    <a:pt x="7548" y="1765"/>
                    <a:pt x="7722" y="1763"/>
                    <a:pt x="7744" y="1753"/>
                  </a:cubicBezTo>
                  <a:lnTo>
                    <a:pt x="7744" y="1753"/>
                  </a:lnTo>
                  <a:cubicBezTo>
                    <a:pt x="7747" y="1758"/>
                    <a:pt x="7727" y="1770"/>
                    <a:pt x="7648" y="1777"/>
                  </a:cubicBezTo>
                  <a:lnTo>
                    <a:pt x="7648" y="1777"/>
                  </a:lnTo>
                  <a:cubicBezTo>
                    <a:pt x="7596" y="1773"/>
                    <a:pt x="7560" y="1771"/>
                    <a:pt x="7535" y="1771"/>
                  </a:cubicBezTo>
                  <a:cubicBezTo>
                    <a:pt x="7461" y="1771"/>
                    <a:pt x="7488" y="1787"/>
                    <a:pt x="7475" y="1787"/>
                  </a:cubicBezTo>
                  <a:cubicBezTo>
                    <a:pt x="7470" y="1787"/>
                    <a:pt x="7459" y="1784"/>
                    <a:pt x="7434" y="1778"/>
                  </a:cubicBezTo>
                  <a:lnTo>
                    <a:pt x="7375" y="1778"/>
                  </a:lnTo>
                  <a:cubicBezTo>
                    <a:pt x="7369" y="1780"/>
                    <a:pt x="7364" y="1781"/>
                    <a:pt x="7360" y="1783"/>
                  </a:cubicBezTo>
                  <a:cubicBezTo>
                    <a:pt x="7470" y="1787"/>
                    <a:pt x="7476" y="1796"/>
                    <a:pt x="7451" y="1804"/>
                  </a:cubicBezTo>
                  <a:lnTo>
                    <a:pt x="7451" y="1804"/>
                  </a:lnTo>
                  <a:lnTo>
                    <a:pt x="7556" y="1791"/>
                  </a:lnTo>
                  <a:lnTo>
                    <a:pt x="7556" y="1791"/>
                  </a:lnTo>
                  <a:lnTo>
                    <a:pt x="7635" y="1813"/>
                  </a:lnTo>
                  <a:cubicBezTo>
                    <a:pt x="7640" y="1813"/>
                    <a:pt x="7645" y="1813"/>
                    <a:pt x="7650" y="1813"/>
                  </a:cubicBezTo>
                  <a:cubicBezTo>
                    <a:pt x="7721" y="1813"/>
                    <a:pt x="7774" y="1802"/>
                    <a:pt x="7820" y="1802"/>
                  </a:cubicBezTo>
                  <a:cubicBezTo>
                    <a:pt x="7835" y="1802"/>
                    <a:pt x="7849" y="1803"/>
                    <a:pt x="7862" y="1806"/>
                  </a:cubicBezTo>
                  <a:cubicBezTo>
                    <a:pt x="8015" y="1825"/>
                    <a:pt x="7640" y="1841"/>
                    <a:pt x="8013" y="1845"/>
                  </a:cubicBezTo>
                  <a:cubicBezTo>
                    <a:pt x="8401" y="1845"/>
                    <a:pt x="8391" y="1811"/>
                    <a:pt x="8638" y="1811"/>
                  </a:cubicBezTo>
                  <a:cubicBezTo>
                    <a:pt x="8645" y="1811"/>
                    <a:pt x="8653" y="1811"/>
                    <a:pt x="8661" y="1811"/>
                  </a:cubicBezTo>
                  <a:cubicBezTo>
                    <a:pt x="8623" y="1806"/>
                    <a:pt x="8585" y="1805"/>
                    <a:pt x="8547" y="1805"/>
                  </a:cubicBezTo>
                  <a:cubicBezTo>
                    <a:pt x="8525" y="1805"/>
                    <a:pt x="8503" y="1805"/>
                    <a:pt x="8481" y="1806"/>
                  </a:cubicBezTo>
                  <a:cubicBezTo>
                    <a:pt x="8569" y="1795"/>
                    <a:pt x="8414" y="1788"/>
                    <a:pt x="8562" y="1776"/>
                  </a:cubicBezTo>
                  <a:lnTo>
                    <a:pt x="8562" y="1776"/>
                  </a:lnTo>
                  <a:cubicBezTo>
                    <a:pt x="8611" y="1788"/>
                    <a:pt x="8726" y="1792"/>
                    <a:pt x="8856" y="1792"/>
                  </a:cubicBezTo>
                  <a:cubicBezTo>
                    <a:pt x="8953" y="1792"/>
                    <a:pt x="9059" y="1790"/>
                    <a:pt x="9153" y="1788"/>
                  </a:cubicBezTo>
                  <a:lnTo>
                    <a:pt x="9153" y="1788"/>
                  </a:lnTo>
                  <a:cubicBezTo>
                    <a:pt x="9095" y="1799"/>
                    <a:pt x="9236" y="1808"/>
                    <a:pt x="9166" y="1818"/>
                  </a:cubicBezTo>
                  <a:cubicBezTo>
                    <a:pt x="9254" y="1815"/>
                    <a:pt x="9342" y="1808"/>
                    <a:pt x="9428" y="1797"/>
                  </a:cubicBezTo>
                  <a:cubicBezTo>
                    <a:pt x="8981" y="1788"/>
                    <a:pt x="9859" y="1771"/>
                    <a:pt x="9512" y="1755"/>
                  </a:cubicBezTo>
                  <a:cubicBezTo>
                    <a:pt x="9549" y="1755"/>
                    <a:pt x="9584" y="1754"/>
                    <a:pt x="9616" y="1754"/>
                  </a:cubicBezTo>
                  <a:cubicBezTo>
                    <a:pt x="9875" y="1754"/>
                    <a:pt x="9950" y="1770"/>
                    <a:pt x="10142" y="1776"/>
                  </a:cubicBezTo>
                  <a:cubicBezTo>
                    <a:pt x="10128" y="1783"/>
                    <a:pt x="9743" y="1797"/>
                    <a:pt x="10051" y="1799"/>
                  </a:cubicBezTo>
                  <a:cubicBezTo>
                    <a:pt x="10406" y="1771"/>
                    <a:pt x="9986" y="1771"/>
                    <a:pt x="10262" y="1739"/>
                  </a:cubicBezTo>
                  <a:lnTo>
                    <a:pt x="10040" y="1734"/>
                  </a:lnTo>
                  <a:cubicBezTo>
                    <a:pt x="10022" y="1719"/>
                    <a:pt x="10158" y="1718"/>
                    <a:pt x="10284" y="1718"/>
                  </a:cubicBezTo>
                  <a:cubicBezTo>
                    <a:pt x="10313" y="1718"/>
                    <a:pt x="10342" y="1718"/>
                    <a:pt x="10367" y="1718"/>
                  </a:cubicBezTo>
                  <a:cubicBezTo>
                    <a:pt x="10422" y="1718"/>
                    <a:pt x="10466" y="1718"/>
                    <a:pt x="10482" y="1716"/>
                  </a:cubicBezTo>
                  <a:lnTo>
                    <a:pt x="10482" y="1716"/>
                  </a:lnTo>
                  <a:cubicBezTo>
                    <a:pt x="10619" y="1720"/>
                    <a:pt x="10290" y="1725"/>
                    <a:pt x="10424" y="1741"/>
                  </a:cubicBezTo>
                  <a:cubicBezTo>
                    <a:pt x="10437" y="1741"/>
                    <a:pt x="10449" y="1741"/>
                    <a:pt x="10460" y="1741"/>
                  </a:cubicBezTo>
                  <a:cubicBezTo>
                    <a:pt x="10603" y="1741"/>
                    <a:pt x="10694" y="1732"/>
                    <a:pt x="10786" y="1732"/>
                  </a:cubicBezTo>
                  <a:cubicBezTo>
                    <a:pt x="10811" y="1732"/>
                    <a:pt x="10836" y="1732"/>
                    <a:pt x="10862" y="1734"/>
                  </a:cubicBezTo>
                  <a:cubicBezTo>
                    <a:pt x="10737" y="1753"/>
                    <a:pt x="10816" y="1746"/>
                    <a:pt x="10672" y="1764"/>
                  </a:cubicBezTo>
                  <a:cubicBezTo>
                    <a:pt x="10736" y="1763"/>
                    <a:pt x="10782" y="1763"/>
                    <a:pt x="10816" y="1763"/>
                  </a:cubicBezTo>
                  <a:cubicBezTo>
                    <a:pt x="11035" y="1763"/>
                    <a:pt x="10695" y="1786"/>
                    <a:pt x="11015" y="1790"/>
                  </a:cubicBezTo>
                  <a:cubicBezTo>
                    <a:pt x="11131" y="1785"/>
                    <a:pt x="11057" y="1771"/>
                    <a:pt x="11247" y="1771"/>
                  </a:cubicBezTo>
                  <a:cubicBezTo>
                    <a:pt x="11164" y="1758"/>
                    <a:pt x="11150" y="1750"/>
                    <a:pt x="11024" y="1750"/>
                  </a:cubicBezTo>
                  <a:cubicBezTo>
                    <a:pt x="10980" y="1750"/>
                    <a:pt x="10923" y="1751"/>
                    <a:pt x="10846" y="1753"/>
                  </a:cubicBezTo>
                  <a:cubicBezTo>
                    <a:pt x="10887" y="1740"/>
                    <a:pt x="10958" y="1737"/>
                    <a:pt x="11042" y="1737"/>
                  </a:cubicBezTo>
                  <a:cubicBezTo>
                    <a:pt x="11103" y="1737"/>
                    <a:pt x="11171" y="1739"/>
                    <a:pt x="11240" y="1739"/>
                  </a:cubicBezTo>
                  <a:cubicBezTo>
                    <a:pt x="11315" y="1739"/>
                    <a:pt x="11390" y="1737"/>
                    <a:pt x="11457" y="1730"/>
                  </a:cubicBezTo>
                  <a:lnTo>
                    <a:pt x="11457" y="1730"/>
                  </a:lnTo>
                  <a:cubicBezTo>
                    <a:pt x="11430" y="1730"/>
                    <a:pt x="11410" y="1730"/>
                    <a:pt x="11396" y="1730"/>
                  </a:cubicBezTo>
                  <a:cubicBezTo>
                    <a:pt x="11358" y="1730"/>
                    <a:pt x="11352" y="1729"/>
                    <a:pt x="11338" y="1729"/>
                  </a:cubicBezTo>
                  <a:cubicBezTo>
                    <a:pt x="11324" y="1729"/>
                    <a:pt x="11300" y="1730"/>
                    <a:pt x="11221" y="1734"/>
                  </a:cubicBezTo>
                  <a:cubicBezTo>
                    <a:pt x="11193" y="1709"/>
                    <a:pt x="11126" y="1707"/>
                    <a:pt x="11293" y="1683"/>
                  </a:cubicBezTo>
                  <a:lnTo>
                    <a:pt x="11293" y="1683"/>
                  </a:lnTo>
                  <a:cubicBezTo>
                    <a:pt x="11104" y="1692"/>
                    <a:pt x="11017" y="1718"/>
                    <a:pt x="10760" y="1718"/>
                  </a:cubicBezTo>
                  <a:cubicBezTo>
                    <a:pt x="10750" y="1718"/>
                    <a:pt x="10739" y="1718"/>
                    <a:pt x="10728" y="1718"/>
                  </a:cubicBezTo>
                  <a:cubicBezTo>
                    <a:pt x="10649" y="1695"/>
                    <a:pt x="11075" y="1693"/>
                    <a:pt x="11078" y="1660"/>
                  </a:cubicBezTo>
                  <a:cubicBezTo>
                    <a:pt x="11148" y="1652"/>
                    <a:pt x="11269" y="1649"/>
                    <a:pt x="11391" y="1649"/>
                  </a:cubicBezTo>
                  <a:cubicBezTo>
                    <a:pt x="11514" y="1649"/>
                    <a:pt x="11638" y="1652"/>
                    <a:pt x="11717" y="1656"/>
                  </a:cubicBezTo>
                  <a:cubicBezTo>
                    <a:pt x="11990" y="1630"/>
                    <a:pt x="12328" y="1623"/>
                    <a:pt x="12537" y="1588"/>
                  </a:cubicBezTo>
                  <a:cubicBezTo>
                    <a:pt x="12549" y="1589"/>
                    <a:pt x="12561" y="1589"/>
                    <a:pt x="12575" y="1589"/>
                  </a:cubicBezTo>
                  <a:cubicBezTo>
                    <a:pt x="12794" y="1589"/>
                    <a:pt x="13252" y="1556"/>
                    <a:pt x="13605" y="1554"/>
                  </a:cubicBezTo>
                  <a:cubicBezTo>
                    <a:pt x="13661" y="1567"/>
                    <a:pt x="14044" y="1552"/>
                    <a:pt x="13850" y="1571"/>
                  </a:cubicBezTo>
                  <a:lnTo>
                    <a:pt x="13850" y="1571"/>
                  </a:lnTo>
                  <a:cubicBezTo>
                    <a:pt x="13921" y="1565"/>
                    <a:pt x="14169" y="1555"/>
                    <a:pt x="14096" y="1544"/>
                  </a:cubicBezTo>
                  <a:lnTo>
                    <a:pt x="14096" y="1544"/>
                  </a:lnTo>
                  <a:cubicBezTo>
                    <a:pt x="14050" y="1549"/>
                    <a:pt x="14005" y="1551"/>
                    <a:pt x="13961" y="1551"/>
                  </a:cubicBezTo>
                  <a:lnTo>
                    <a:pt x="14019" y="1530"/>
                  </a:lnTo>
                  <a:cubicBezTo>
                    <a:pt x="14027" y="1531"/>
                    <a:pt x="14034" y="1531"/>
                    <a:pt x="14041" y="1531"/>
                  </a:cubicBezTo>
                  <a:cubicBezTo>
                    <a:pt x="14202" y="1531"/>
                    <a:pt x="14378" y="1509"/>
                    <a:pt x="14535" y="1509"/>
                  </a:cubicBezTo>
                  <a:cubicBezTo>
                    <a:pt x="14548" y="1509"/>
                    <a:pt x="14562" y="1509"/>
                    <a:pt x="14575" y="1510"/>
                  </a:cubicBezTo>
                  <a:cubicBezTo>
                    <a:pt x="14633" y="1524"/>
                    <a:pt x="14251" y="1528"/>
                    <a:pt x="14367" y="1542"/>
                  </a:cubicBezTo>
                  <a:cubicBezTo>
                    <a:pt x="14523" y="1514"/>
                    <a:pt x="15125" y="1484"/>
                    <a:pt x="15380" y="1484"/>
                  </a:cubicBezTo>
                  <a:cubicBezTo>
                    <a:pt x="15398" y="1484"/>
                    <a:pt x="15414" y="1484"/>
                    <a:pt x="15428" y="1484"/>
                  </a:cubicBezTo>
                  <a:cubicBezTo>
                    <a:pt x="15571" y="1484"/>
                    <a:pt x="15590" y="1505"/>
                    <a:pt x="15650" y="1505"/>
                  </a:cubicBezTo>
                  <a:lnTo>
                    <a:pt x="15893" y="1496"/>
                  </a:lnTo>
                  <a:cubicBezTo>
                    <a:pt x="15919" y="1505"/>
                    <a:pt x="15947" y="1512"/>
                    <a:pt x="15972" y="1519"/>
                  </a:cubicBezTo>
                  <a:cubicBezTo>
                    <a:pt x="16065" y="1517"/>
                    <a:pt x="16155" y="1512"/>
                    <a:pt x="16248" y="1503"/>
                  </a:cubicBezTo>
                  <a:lnTo>
                    <a:pt x="16248" y="1503"/>
                  </a:lnTo>
                  <a:cubicBezTo>
                    <a:pt x="16567" y="1505"/>
                    <a:pt x="16396" y="1528"/>
                    <a:pt x="16234" y="1549"/>
                  </a:cubicBezTo>
                  <a:lnTo>
                    <a:pt x="16056" y="1549"/>
                  </a:lnTo>
                  <a:cubicBezTo>
                    <a:pt x="15924" y="1563"/>
                    <a:pt x="15736" y="1565"/>
                    <a:pt x="15847" y="1581"/>
                  </a:cubicBezTo>
                  <a:cubicBezTo>
                    <a:pt x="15889" y="1581"/>
                    <a:pt x="15928" y="1574"/>
                    <a:pt x="15968" y="1563"/>
                  </a:cubicBezTo>
                  <a:lnTo>
                    <a:pt x="16072" y="1570"/>
                  </a:lnTo>
                  <a:cubicBezTo>
                    <a:pt x="16178" y="1558"/>
                    <a:pt x="16473" y="1542"/>
                    <a:pt x="16440" y="1528"/>
                  </a:cubicBezTo>
                  <a:lnTo>
                    <a:pt x="16440" y="1528"/>
                  </a:lnTo>
                  <a:cubicBezTo>
                    <a:pt x="16460" y="1529"/>
                    <a:pt x="16480" y="1529"/>
                    <a:pt x="16500" y="1529"/>
                  </a:cubicBezTo>
                  <a:cubicBezTo>
                    <a:pt x="16672" y="1529"/>
                    <a:pt x="16857" y="1515"/>
                    <a:pt x="17015" y="1515"/>
                  </a:cubicBezTo>
                  <a:cubicBezTo>
                    <a:pt x="17042" y="1515"/>
                    <a:pt x="17068" y="1516"/>
                    <a:pt x="17093" y="1517"/>
                  </a:cubicBezTo>
                  <a:cubicBezTo>
                    <a:pt x="16961" y="1510"/>
                    <a:pt x="17128" y="1498"/>
                    <a:pt x="17089" y="1486"/>
                  </a:cubicBezTo>
                  <a:lnTo>
                    <a:pt x="17089" y="1486"/>
                  </a:lnTo>
                  <a:lnTo>
                    <a:pt x="16859" y="1491"/>
                  </a:lnTo>
                  <a:cubicBezTo>
                    <a:pt x="17025" y="1481"/>
                    <a:pt x="17258" y="1463"/>
                    <a:pt x="17429" y="1463"/>
                  </a:cubicBezTo>
                  <a:cubicBezTo>
                    <a:pt x="17448" y="1463"/>
                    <a:pt x="17466" y="1463"/>
                    <a:pt x="17482" y="1463"/>
                  </a:cubicBezTo>
                  <a:cubicBezTo>
                    <a:pt x="17462" y="1475"/>
                    <a:pt x="17453" y="1477"/>
                    <a:pt x="17540" y="1484"/>
                  </a:cubicBezTo>
                  <a:lnTo>
                    <a:pt x="17540" y="1484"/>
                  </a:lnTo>
                  <a:cubicBezTo>
                    <a:pt x="17424" y="1475"/>
                    <a:pt x="17860" y="1454"/>
                    <a:pt x="17594" y="1447"/>
                  </a:cubicBezTo>
                  <a:lnTo>
                    <a:pt x="17594" y="1447"/>
                  </a:lnTo>
                  <a:cubicBezTo>
                    <a:pt x="17496" y="1456"/>
                    <a:pt x="17404" y="1461"/>
                    <a:pt x="17276" y="1466"/>
                  </a:cubicBezTo>
                  <a:cubicBezTo>
                    <a:pt x="17191" y="1447"/>
                    <a:pt x="17392" y="1435"/>
                    <a:pt x="17503" y="1422"/>
                  </a:cubicBezTo>
                  <a:cubicBezTo>
                    <a:pt x="17645" y="1412"/>
                    <a:pt x="17920" y="1396"/>
                    <a:pt x="18113" y="1382"/>
                  </a:cubicBezTo>
                  <a:cubicBezTo>
                    <a:pt x="18193" y="1382"/>
                    <a:pt x="18236" y="1391"/>
                    <a:pt x="18316" y="1391"/>
                  </a:cubicBezTo>
                  <a:cubicBezTo>
                    <a:pt x="18357" y="1391"/>
                    <a:pt x="18406" y="1389"/>
                    <a:pt x="18474" y="1382"/>
                  </a:cubicBezTo>
                  <a:cubicBezTo>
                    <a:pt x="18212" y="1373"/>
                    <a:pt x="18719" y="1338"/>
                    <a:pt x="18787" y="1315"/>
                  </a:cubicBezTo>
                  <a:cubicBezTo>
                    <a:pt x="18957" y="1315"/>
                    <a:pt x="19072" y="1292"/>
                    <a:pt x="19204" y="1292"/>
                  </a:cubicBezTo>
                  <a:cubicBezTo>
                    <a:pt x="19224" y="1292"/>
                    <a:pt x="19245" y="1293"/>
                    <a:pt x="19266" y="1294"/>
                  </a:cubicBezTo>
                  <a:cubicBezTo>
                    <a:pt x="19185" y="1306"/>
                    <a:pt x="18882" y="1317"/>
                    <a:pt x="18805" y="1336"/>
                  </a:cubicBezTo>
                  <a:cubicBezTo>
                    <a:pt x="18794" y="1352"/>
                    <a:pt x="18872" y="1373"/>
                    <a:pt x="18574" y="1391"/>
                  </a:cubicBezTo>
                  <a:cubicBezTo>
                    <a:pt x="18935" y="1385"/>
                    <a:pt x="18784" y="1371"/>
                    <a:pt x="18949" y="1359"/>
                  </a:cubicBezTo>
                  <a:lnTo>
                    <a:pt x="18949" y="1359"/>
                  </a:lnTo>
                  <a:lnTo>
                    <a:pt x="18826" y="1366"/>
                  </a:lnTo>
                  <a:cubicBezTo>
                    <a:pt x="18882" y="1357"/>
                    <a:pt x="18775" y="1350"/>
                    <a:pt x="18884" y="1345"/>
                  </a:cubicBezTo>
                  <a:cubicBezTo>
                    <a:pt x="19011" y="1342"/>
                    <a:pt x="19106" y="1340"/>
                    <a:pt x="19186" y="1340"/>
                  </a:cubicBezTo>
                  <a:cubicBezTo>
                    <a:pt x="19371" y="1340"/>
                    <a:pt x="19468" y="1348"/>
                    <a:pt x="19669" y="1354"/>
                  </a:cubicBezTo>
                  <a:cubicBezTo>
                    <a:pt x="19604" y="1345"/>
                    <a:pt x="19736" y="1331"/>
                    <a:pt x="19804" y="1327"/>
                  </a:cubicBezTo>
                  <a:lnTo>
                    <a:pt x="19804" y="1327"/>
                  </a:lnTo>
                  <a:cubicBezTo>
                    <a:pt x="20079" y="1329"/>
                    <a:pt x="19801" y="1359"/>
                    <a:pt x="19970" y="1373"/>
                  </a:cubicBezTo>
                  <a:cubicBezTo>
                    <a:pt x="20065" y="1357"/>
                    <a:pt x="20253" y="1352"/>
                    <a:pt x="20190" y="1345"/>
                  </a:cubicBezTo>
                  <a:cubicBezTo>
                    <a:pt x="20217" y="1344"/>
                    <a:pt x="20233" y="1344"/>
                    <a:pt x="20244" y="1344"/>
                  </a:cubicBezTo>
                  <a:cubicBezTo>
                    <a:pt x="20279" y="1344"/>
                    <a:pt x="20260" y="1348"/>
                    <a:pt x="20320" y="1350"/>
                  </a:cubicBezTo>
                  <a:cubicBezTo>
                    <a:pt x="20420" y="1329"/>
                    <a:pt x="20522" y="1317"/>
                    <a:pt x="20624" y="1317"/>
                  </a:cubicBezTo>
                  <a:cubicBezTo>
                    <a:pt x="20610" y="1324"/>
                    <a:pt x="20589" y="1334"/>
                    <a:pt x="20443" y="1338"/>
                  </a:cubicBezTo>
                  <a:cubicBezTo>
                    <a:pt x="20452" y="1338"/>
                    <a:pt x="20461" y="1338"/>
                    <a:pt x="20470" y="1338"/>
                  </a:cubicBezTo>
                  <a:cubicBezTo>
                    <a:pt x="20614" y="1338"/>
                    <a:pt x="20664" y="1355"/>
                    <a:pt x="20598" y="1371"/>
                  </a:cubicBezTo>
                  <a:lnTo>
                    <a:pt x="20332" y="1373"/>
                  </a:lnTo>
                  <a:cubicBezTo>
                    <a:pt x="20293" y="1380"/>
                    <a:pt x="20306" y="1382"/>
                    <a:pt x="20341" y="1382"/>
                  </a:cubicBezTo>
                  <a:cubicBezTo>
                    <a:pt x="20383" y="1382"/>
                    <a:pt x="20459" y="1379"/>
                    <a:pt x="20511" y="1379"/>
                  </a:cubicBezTo>
                  <a:cubicBezTo>
                    <a:pt x="20547" y="1379"/>
                    <a:pt x="20573" y="1380"/>
                    <a:pt x="20570" y="1385"/>
                  </a:cubicBezTo>
                  <a:cubicBezTo>
                    <a:pt x="20454" y="1394"/>
                    <a:pt x="20364" y="1387"/>
                    <a:pt x="20290" y="1396"/>
                  </a:cubicBezTo>
                  <a:cubicBezTo>
                    <a:pt x="20304" y="1398"/>
                    <a:pt x="20323" y="1399"/>
                    <a:pt x="20345" y="1399"/>
                  </a:cubicBezTo>
                  <a:cubicBezTo>
                    <a:pt x="20445" y="1399"/>
                    <a:pt x="20618" y="1381"/>
                    <a:pt x="20728" y="1375"/>
                  </a:cubicBezTo>
                  <a:cubicBezTo>
                    <a:pt x="20765" y="1374"/>
                    <a:pt x="20794" y="1373"/>
                    <a:pt x="20816" y="1373"/>
                  </a:cubicBezTo>
                  <a:cubicBezTo>
                    <a:pt x="20916" y="1373"/>
                    <a:pt x="20865" y="1388"/>
                    <a:pt x="20867" y="1394"/>
                  </a:cubicBezTo>
                  <a:cubicBezTo>
                    <a:pt x="21226" y="1352"/>
                    <a:pt x="20450" y="1385"/>
                    <a:pt x="20783" y="1345"/>
                  </a:cubicBezTo>
                  <a:cubicBezTo>
                    <a:pt x="20911" y="1322"/>
                    <a:pt x="21233" y="1310"/>
                    <a:pt x="21458" y="1294"/>
                  </a:cubicBezTo>
                  <a:cubicBezTo>
                    <a:pt x="21263" y="1283"/>
                    <a:pt x="21478" y="1264"/>
                    <a:pt x="21710" y="1248"/>
                  </a:cubicBezTo>
                  <a:lnTo>
                    <a:pt x="21710" y="1248"/>
                  </a:lnTo>
                  <a:cubicBezTo>
                    <a:pt x="21660" y="1250"/>
                    <a:pt x="21625" y="1250"/>
                    <a:pt x="21598" y="1250"/>
                  </a:cubicBezTo>
                  <a:cubicBezTo>
                    <a:pt x="21519" y="1250"/>
                    <a:pt x="21525" y="1244"/>
                    <a:pt x="21481" y="1244"/>
                  </a:cubicBezTo>
                  <a:cubicBezTo>
                    <a:pt x="21450" y="1244"/>
                    <a:pt x="21397" y="1247"/>
                    <a:pt x="21277" y="1257"/>
                  </a:cubicBezTo>
                  <a:lnTo>
                    <a:pt x="21268" y="1241"/>
                  </a:lnTo>
                  <a:cubicBezTo>
                    <a:pt x="21420" y="1234"/>
                    <a:pt x="21601" y="1232"/>
                    <a:pt x="21752" y="1225"/>
                  </a:cubicBezTo>
                  <a:lnTo>
                    <a:pt x="21752" y="1225"/>
                  </a:lnTo>
                  <a:cubicBezTo>
                    <a:pt x="21722" y="1232"/>
                    <a:pt x="21756" y="1234"/>
                    <a:pt x="21708" y="1239"/>
                  </a:cubicBezTo>
                  <a:lnTo>
                    <a:pt x="22159" y="1211"/>
                  </a:lnTo>
                  <a:lnTo>
                    <a:pt x="22159" y="1211"/>
                  </a:lnTo>
                  <a:lnTo>
                    <a:pt x="22113" y="1222"/>
                  </a:lnTo>
                  <a:cubicBezTo>
                    <a:pt x="22254" y="1218"/>
                    <a:pt x="22410" y="1213"/>
                    <a:pt x="22551" y="1211"/>
                  </a:cubicBezTo>
                  <a:cubicBezTo>
                    <a:pt x="22692" y="1206"/>
                    <a:pt x="22820" y="1202"/>
                    <a:pt x="22903" y="1192"/>
                  </a:cubicBezTo>
                  <a:lnTo>
                    <a:pt x="22903" y="1192"/>
                  </a:lnTo>
                  <a:cubicBezTo>
                    <a:pt x="22865" y="1195"/>
                    <a:pt x="22829" y="1196"/>
                    <a:pt x="22800" y="1196"/>
                  </a:cubicBezTo>
                  <a:cubicBezTo>
                    <a:pt x="22723" y="1196"/>
                    <a:pt x="22690" y="1188"/>
                    <a:pt x="22792" y="1178"/>
                  </a:cubicBezTo>
                  <a:cubicBezTo>
                    <a:pt x="22873" y="1167"/>
                    <a:pt x="23021" y="1153"/>
                    <a:pt x="23146" y="1146"/>
                  </a:cubicBezTo>
                  <a:cubicBezTo>
                    <a:pt x="23168" y="1151"/>
                    <a:pt x="23232" y="1152"/>
                    <a:pt x="23299" y="1152"/>
                  </a:cubicBezTo>
                  <a:cubicBezTo>
                    <a:pt x="23337" y="1152"/>
                    <a:pt x="23376" y="1152"/>
                    <a:pt x="23409" y="1152"/>
                  </a:cubicBezTo>
                  <a:cubicBezTo>
                    <a:pt x="23499" y="1152"/>
                    <a:pt x="23543" y="1154"/>
                    <a:pt x="23392" y="1171"/>
                  </a:cubicBezTo>
                  <a:cubicBezTo>
                    <a:pt x="23783" y="1141"/>
                    <a:pt x="23640" y="1146"/>
                    <a:pt x="24013" y="1113"/>
                  </a:cubicBezTo>
                  <a:lnTo>
                    <a:pt x="24013" y="1113"/>
                  </a:lnTo>
                  <a:lnTo>
                    <a:pt x="23762" y="1132"/>
                  </a:lnTo>
                  <a:cubicBezTo>
                    <a:pt x="23731" y="1119"/>
                    <a:pt x="23923" y="1086"/>
                    <a:pt x="23719" y="1086"/>
                  </a:cubicBezTo>
                  <a:cubicBezTo>
                    <a:pt x="23712" y="1086"/>
                    <a:pt x="23705" y="1086"/>
                    <a:pt x="23698" y="1086"/>
                  </a:cubicBezTo>
                  <a:cubicBezTo>
                    <a:pt x="23978" y="1060"/>
                    <a:pt x="23797" y="1044"/>
                    <a:pt x="24175" y="1021"/>
                  </a:cubicBezTo>
                  <a:cubicBezTo>
                    <a:pt x="24328" y="1021"/>
                    <a:pt x="24131" y="1053"/>
                    <a:pt x="23918" y="1069"/>
                  </a:cubicBezTo>
                  <a:cubicBezTo>
                    <a:pt x="24024" y="1069"/>
                    <a:pt x="24128" y="1063"/>
                    <a:pt x="24233" y="1051"/>
                  </a:cubicBezTo>
                  <a:lnTo>
                    <a:pt x="24233" y="1051"/>
                  </a:lnTo>
                  <a:cubicBezTo>
                    <a:pt x="24314" y="1060"/>
                    <a:pt x="24033" y="1083"/>
                    <a:pt x="24043" y="1088"/>
                  </a:cubicBezTo>
                  <a:cubicBezTo>
                    <a:pt x="24237" y="1079"/>
                    <a:pt x="24040" y="1081"/>
                    <a:pt x="24223" y="1067"/>
                  </a:cubicBezTo>
                  <a:cubicBezTo>
                    <a:pt x="24314" y="1057"/>
                    <a:pt x="24370" y="1054"/>
                    <a:pt x="24411" y="1054"/>
                  </a:cubicBezTo>
                  <a:cubicBezTo>
                    <a:pt x="24480" y="1054"/>
                    <a:pt x="24504" y="1063"/>
                    <a:pt x="24582" y="1063"/>
                  </a:cubicBezTo>
                  <a:cubicBezTo>
                    <a:pt x="24618" y="1063"/>
                    <a:pt x="24666" y="1061"/>
                    <a:pt x="24735" y="1056"/>
                  </a:cubicBezTo>
                  <a:lnTo>
                    <a:pt x="24735" y="1056"/>
                  </a:lnTo>
                  <a:cubicBezTo>
                    <a:pt x="24709" y="1057"/>
                    <a:pt x="24675" y="1058"/>
                    <a:pt x="24648" y="1058"/>
                  </a:cubicBezTo>
                  <a:cubicBezTo>
                    <a:pt x="24605" y="1058"/>
                    <a:pt x="24579" y="1056"/>
                    <a:pt x="24629" y="1049"/>
                  </a:cubicBezTo>
                  <a:cubicBezTo>
                    <a:pt x="25043" y="1028"/>
                    <a:pt x="24858" y="1021"/>
                    <a:pt x="25157" y="998"/>
                  </a:cubicBezTo>
                  <a:cubicBezTo>
                    <a:pt x="25300" y="1007"/>
                    <a:pt x="25272" y="1028"/>
                    <a:pt x="25417" y="1028"/>
                  </a:cubicBezTo>
                  <a:cubicBezTo>
                    <a:pt x="25446" y="1028"/>
                    <a:pt x="25482" y="1027"/>
                    <a:pt x="25528" y="1025"/>
                  </a:cubicBezTo>
                  <a:lnTo>
                    <a:pt x="25528" y="1025"/>
                  </a:lnTo>
                  <a:lnTo>
                    <a:pt x="25375" y="1035"/>
                  </a:lnTo>
                  <a:cubicBezTo>
                    <a:pt x="25415" y="1036"/>
                    <a:pt x="25455" y="1037"/>
                    <a:pt x="25495" y="1037"/>
                  </a:cubicBezTo>
                  <a:cubicBezTo>
                    <a:pt x="25567" y="1037"/>
                    <a:pt x="25640" y="1035"/>
                    <a:pt x="25713" y="1030"/>
                  </a:cubicBezTo>
                  <a:cubicBezTo>
                    <a:pt x="26276" y="979"/>
                    <a:pt x="26739" y="919"/>
                    <a:pt x="27320" y="866"/>
                  </a:cubicBezTo>
                  <a:lnTo>
                    <a:pt x="27320" y="866"/>
                  </a:lnTo>
                  <a:lnTo>
                    <a:pt x="27112" y="884"/>
                  </a:lnTo>
                  <a:cubicBezTo>
                    <a:pt x="27042" y="882"/>
                    <a:pt x="27286" y="863"/>
                    <a:pt x="27281" y="856"/>
                  </a:cubicBezTo>
                  <a:lnTo>
                    <a:pt x="27281" y="856"/>
                  </a:lnTo>
                  <a:lnTo>
                    <a:pt x="27413" y="859"/>
                  </a:lnTo>
                  <a:cubicBezTo>
                    <a:pt x="27427" y="851"/>
                    <a:pt x="27383" y="850"/>
                    <a:pt x="27329" y="850"/>
                  </a:cubicBezTo>
                  <a:cubicBezTo>
                    <a:pt x="27307" y="850"/>
                    <a:pt x="27282" y="850"/>
                    <a:pt x="27260" y="850"/>
                  </a:cubicBezTo>
                  <a:cubicBezTo>
                    <a:pt x="27204" y="850"/>
                    <a:pt x="27163" y="849"/>
                    <a:pt x="27195" y="840"/>
                  </a:cubicBezTo>
                  <a:cubicBezTo>
                    <a:pt x="27223" y="840"/>
                    <a:pt x="27251" y="840"/>
                    <a:pt x="27281" y="836"/>
                  </a:cubicBezTo>
                  <a:lnTo>
                    <a:pt x="27281" y="836"/>
                  </a:lnTo>
                  <a:lnTo>
                    <a:pt x="27161" y="838"/>
                  </a:lnTo>
                  <a:cubicBezTo>
                    <a:pt x="27394" y="828"/>
                    <a:pt x="27584" y="796"/>
                    <a:pt x="27764" y="796"/>
                  </a:cubicBezTo>
                  <a:cubicBezTo>
                    <a:pt x="27793" y="796"/>
                    <a:pt x="27822" y="797"/>
                    <a:pt x="27851" y="798"/>
                  </a:cubicBezTo>
                  <a:cubicBezTo>
                    <a:pt x="27347" y="832"/>
                    <a:pt x="27732" y="848"/>
                    <a:pt x="27322" y="885"/>
                  </a:cubicBezTo>
                  <a:lnTo>
                    <a:pt x="27322" y="885"/>
                  </a:lnTo>
                  <a:cubicBezTo>
                    <a:pt x="27348" y="883"/>
                    <a:pt x="27366" y="883"/>
                    <a:pt x="27377" y="883"/>
                  </a:cubicBezTo>
                  <a:cubicBezTo>
                    <a:pt x="27435" y="883"/>
                    <a:pt x="27311" y="906"/>
                    <a:pt x="27334" y="910"/>
                  </a:cubicBezTo>
                  <a:cubicBezTo>
                    <a:pt x="27478" y="905"/>
                    <a:pt x="27404" y="893"/>
                    <a:pt x="27566" y="889"/>
                  </a:cubicBezTo>
                  <a:lnTo>
                    <a:pt x="27566" y="889"/>
                  </a:lnTo>
                  <a:cubicBezTo>
                    <a:pt x="27564" y="900"/>
                    <a:pt x="27237" y="931"/>
                    <a:pt x="27357" y="931"/>
                  </a:cubicBezTo>
                  <a:cubicBezTo>
                    <a:pt x="27361" y="931"/>
                    <a:pt x="27366" y="931"/>
                    <a:pt x="27371" y="930"/>
                  </a:cubicBezTo>
                  <a:cubicBezTo>
                    <a:pt x="27388" y="912"/>
                    <a:pt x="27531" y="907"/>
                    <a:pt x="27603" y="889"/>
                  </a:cubicBezTo>
                  <a:cubicBezTo>
                    <a:pt x="27612" y="889"/>
                    <a:pt x="27620" y="889"/>
                    <a:pt x="27627" y="889"/>
                  </a:cubicBezTo>
                  <a:cubicBezTo>
                    <a:pt x="27706" y="889"/>
                    <a:pt x="27605" y="901"/>
                    <a:pt x="27654" y="903"/>
                  </a:cubicBezTo>
                  <a:cubicBezTo>
                    <a:pt x="27719" y="898"/>
                    <a:pt x="27758" y="889"/>
                    <a:pt x="27818" y="886"/>
                  </a:cubicBezTo>
                  <a:lnTo>
                    <a:pt x="27818" y="886"/>
                  </a:lnTo>
                  <a:lnTo>
                    <a:pt x="27774" y="900"/>
                  </a:lnTo>
                  <a:cubicBezTo>
                    <a:pt x="28110" y="896"/>
                    <a:pt x="27874" y="877"/>
                    <a:pt x="28256" y="859"/>
                  </a:cubicBezTo>
                  <a:cubicBezTo>
                    <a:pt x="28259" y="853"/>
                    <a:pt x="28248" y="851"/>
                    <a:pt x="28224" y="851"/>
                  </a:cubicBezTo>
                  <a:cubicBezTo>
                    <a:pt x="28180" y="851"/>
                    <a:pt x="28094" y="859"/>
                    <a:pt x="27990" y="868"/>
                  </a:cubicBezTo>
                  <a:cubicBezTo>
                    <a:pt x="27909" y="840"/>
                    <a:pt x="28479" y="801"/>
                    <a:pt x="28446" y="768"/>
                  </a:cubicBezTo>
                  <a:cubicBezTo>
                    <a:pt x="28533" y="761"/>
                    <a:pt x="28572" y="758"/>
                    <a:pt x="28586" y="758"/>
                  </a:cubicBezTo>
                  <a:cubicBezTo>
                    <a:pt x="28625" y="758"/>
                    <a:pt x="28471" y="779"/>
                    <a:pt x="28594" y="779"/>
                  </a:cubicBezTo>
                  <a:cubicBezTo>
                    <a:pt x="28610" y="779"/>
                    <a:pt x="28632" y="778"/>
                    <a:pt x="28659" y="778"/>
                  </a:cubicBezTo>
                  <a:lnTo>
                    <a:pt x="28659" y="778"/>
                  </a:lnTo>
                  <a:cubicBezTo>
                    <a:pt x="28828" y="787"/>
                    <a:pt x="28435" y="815"/>
                    <a:pt x="28358" y="836"/>
                  </a:cubicBezTo>
                  <a:lnTo>
                    <a:pt x="28676" y="829"/>
                  </a:lnTo>
                  <a:lnTo>
                    <a:pt x="28676" y="829"/>
                  </a:lnTo>
                  <a:cubicBezTo>
                    <a:pt x="28571" y="863"/>
                    <a:pt x="28372" y="868"/>
                    <a:pt x="28319" y="896"/>
                  </a:cubicBezTo>
                  <a:cubicBezTo>
                    <a:pt x="28555" y="882"/>
                    <a:pt x="28527" y="877"/>
                    <a:pt x="28766" y="852"/>
                  </a:cubicBezTo>
                  <a:lnTo>
                    <a:pt x="28766" y="852"/>
                  </a:lnTo>
                  <a:cubicBezTo>
                    <a:pt x="28752" y="852"/>
                    <a:pt x="28739" y="852"/>
                    <a:pt x="28727" y="852"/>
                  </a:cubicBezTo>
                  <a:cubicBezTo>
                    <a:pt x="28417" y="852"/>
                    <a:pt x="28925" y="823"/>
                    <a:pt x="28710" y="810"/>
                  </a:cubicBezTo>
                  <a:cubicBezTo>
                    <a:pt x="28759" y="809"/>
                    <a:pt x="28790" y="809"/>
                    <a:pt x="28815" y="809"/>
                  </a:cubicBezTo>
                  <a:cubicBezTo>
                    <a:pt x="28831" y="809"/>
                    <a:pt x="28844" y="809"/>
                    <a:pt x="28857" y="809"/>
                  </a:cubicBezTo>
                  <a:cubicBezTo>
                    <a:pt x="28901" y="809"/>
                    <a:pt x="28947" y="808"/>
                    <a:pt x="29095" y="798"/>
                  </a:cubicBezTo>
                  <a:lnTo>
                    <a:pt x="29095" y="798"/>
                  </a:lnTo>
                  <a:cubicBezTo>
                    <a:pt x="28930" y="815"/>
                    <a:pt x="29090" y="822"/>
                    <a:pt x="28870" y="838"/>
                  </a:cubicBezTo>
                  <a:cubicBezTo>
                    <a:pt x="29222" y="812"/>
                    <a:pt x="29127" y="812"/>
                    <a:pt x="29479" y="787"/>
                  </a:cubicBezTo>
                  <a:cubicBezTo>
                    <a:pt x="29588" y="759"/>
                    <a:pt x="29120" y="785"/>
                    <a:pt x="29544" y="741"/>
                  </a:cubicBezTo>
                  <a:cubicBezTo>
                    <a:pt x="29565" y="739"/>
                    <a:pt x="29580" y="739"/>
                    <a:pt x="29591" y="739"/>
                  </a:cubicBezTo>
                  <a:cubicBezTo>
                    <a:pt x="29625" y="739"/>
                    <a:pt x="29606" y="744"/>
                    <a:pt x="29565" y="747"/>
                  </a:cubicBezTo>
                  <a:cubicBezTo>
                    <a:pt x="29869" y="734"/>
                    <a:pt x="29500" y="727"/>
                    <a:pt x="29690" y="703"/>
                  </a:cubicBezTo>
                  <a:cubicBezTo>
                    <a:pt x="29746" y="699"/>
                    <a:pt x="29786" y="697"/>
                    <a:pt x="29811" y="697"/>
                  </a:cubicBezTo>
                  <a:cubicBezTo>
                    <a:pt x="29845" y="697"/>
                    <a:pt x="29847" y="700"/>
                    <a:pt x="29815" y="706"/>
                  </a:cubicBezTo>
                  <a:cubicBezTo>
                    <a:pt x="30014" y="680"/>
                    <a:pt x="29903" y="673"/>
                    <a:pt x="30035" y="662"/>
                  </a:cubicBezTo>
                  <a:lnTo>
                    <a:pt x="29975" y="662"/>
                  </a:lnTo>
                  <a:cubicBezTo>
                    <a:pt x="30031" y="653"/>
                    <a:pt x="29873" y="634"/>
                    <a:pt x="30160" y="613"/>
                  </a:cubicBezTo>
                  <a:cubicBezTo>
                    <a:pt x="30219" y="609"/>
                    <a:pt x="30256" y="608"/>
                    <a:pt x="30279" y="608"/>
                  </a:cubicBezTo>
                  <a:cubicBezTo>
                    <a:pt x="30337" y="608"/>
                    <a:pt x="30305" y="617"/>
                    <a:pt x="30309" y="622"/>
                  </a:cubicBezTo>
                  <a:cubicBezTo>
                    <a:pt x="30441" y="606"/>
                    <a:pt x="30573" y="599"/>
                    <a:pt x="30707" y="599"/>
                  </a:cubicBezTo>
                  <a:cubicBezTo>
                    <a:pt x="30695" y="597"/>
                    <a:pt x="30707" y="592"/>
                    <a:pt x="30756" y="590"/>
                  </a:cubicBezTo>
                  <a:cubicBezTo>
                    <a:pt x="30840" y="581"/>
                    <a:pt x="30888" y="579"/>
                    <a:pt x="30916" y="579"/>
                  </a:cubicBezTo>
                  <a:cubicBezTo>
                    <a:pt x="30974" y="579"/>
                    <a:pt x="30953" y="590"/>
                    <a:pt x="30999" y="590"/>
                  </a:cubicBezTo>
                  <a:cubicBezTo>
                    <a:pt x="31005" y="590"/>
                    <a:pt x="31010" y="590"/>
                    <a:pt x="31017" y="590"/>
                  </a:cubicBezTo>
                  <a:cubicBezTo>
                    <a:pt x="31409" y="574"/>
                    <a:pt x="30967" y="558"/>
                    <a:pt x="31402" y="525"/>
                  </a:cubicBezTo>
                  <a:lnTo>
                    <a:pt x="31402" y="525"/>
                  </a:lnTo>
                  <a:lnTo>
                    <a:pt x="30895" y="555"/>
                  </a:lnTo>
                  <a:cubicBezTo>
                    <a:pt x="30911" y="546"/>
                    <a:pt x="30919" y="534"/>
                    <a:pt x="30868" y="534"/>
                  </a:cubicBezTo>
                  <a:cubicBezTo>
                    <a:pt x="30855" y="534"/>
                    <a:pt x="30838" y="535"/>
                    <a:pt x="30816" y="537"/>
                  </a:cubicBezTo>
                  <a:cubicBezTo>
                    <a:pt x="30807" y="551"/>
                    <a:pt x="30626" y="576"/>
                    <a:pt x="30457" y="585"/>
                  </a:cubicBezTo>
                  <a:cubicBezTo>
                    <a:pt x="30407" y="572"/>
                    <a:pt x="30881" y="537"/>
                    <a:pt x="30648" y="537"/>
                  </a:cubicBezTo>
                  <a:cubicBezTo>
                    <a:pt x="30640" y="537"/>
                    <a:pt x="30632" y="537"/>
                    <a:pt x="30624" y="537"/>
                  </a:cubicBezTo>
                  <a:cubicBezTo>
                    <a:pt x="30726" y="532"/>
                    <a:pt x="30867" y="518"/>
                    <a:pt x="30994" y="511"/>
                  </a:cubicBezTo>
                  <a:lnTo>
                    <a:pt x="30994" y="511"/>
                  </a:lnTo>
                  <a:cubicBezTo>
                    <a:pt x="30967" y="517"/>
                    <a:pt x="30971" y="519"/>
                    <a:pt x="30991" y="519"/>
                  </a:cubicBezTo>
                  <a:cubicBezTo>
                    <a:pt x="31038" y="519"/>
                    <a:pt x="31170" y="509"/>
                    <a:pt x="31217" y="509"/>
                  </a:cubicBezTo>
                  <a:cubicBezTo>
                    <a:pt x="31245" y="509"/>
                    <a:pt x="31245" y="512"/>
                    <a:pt x="31182" y="523"/>
                  </a:cubicBezTo>
                  <a:cubicBezTo>
                    <a:pt x="31736" y="479"/>
                    <a:pt x="31817" y="483"/>
                    <a:pt x="32324" y="432"/>
                  </a:cubicBezTo>
                  <a:lnTo>
                    <a:pt x="32324" y="432"/>
                  </a:lnTo>
                  <a:cubicBezTo>
                    <a:pt x="32115" y="476"/>
                    <a:pt x="31905" y="502"/>
                    <a:pt x="31692" y="511"/>
                  </a:cubicBezTo>
                  <a:lnTo>
                    <a:pt x="31671" y="504"/>
                  </a:lnTo>
                  <a:cubicBezTo>
                    <a:pt x="31568" y="516"/>
                    <a:pt x="31554" y="519"/>
                    <a:pt x="31581" y="519"/>
                  </a:cubicBezTo>
                  <a:cubicBezTo>
                    <a:pt x="31623" y="519"/>
                    <a:pt x="31760" y="511"/>
                    <a:pt x="31831" y="511"/>
                  </a:cubicBezTo>
                  <a:cubicBezTo>
                    <a:pt x="31864" y="511"/>
                    <a:pt x="31883" y="513"/>
                    <a:pt x="31870" y="518"/>
                  </a:cubicBezTo>
                  <a:cubicBezTo>
                    <a:pt x="32278" y="460"/>
                    <a:pt x="32776" y="463"/>
                    <a:pt x="33276" y="416"/>
                  </a:cubicBezTo>
                  <a:cubicBezTo>
                    <a:pt x="33188" y="414"/>
                    <a:pt x="33285" y="400"/>
                    <a:pt x="33304" y="388"/>
                  </a:cubicBezTo>
                  <a:lnTo>
                    <a:pt x="33304" y="388"/>
                  </a:lnTo>
                  <a:cubicBezTo>
                    <a:pt x="33105" y="407"/>
                    <a:pt x="33139" y="407"/>
                    <a:pt x="32991" y="407"/>
                  </a:cubicBezTo>
                  <a:cubicBezTo>
                    <a:pt x="33019" y="391"/>
                    <a:pt x="33139" y="388"/>
                    <a:pt x="33202" y="375"/>
                  </a:cubicBezTo>
                  <a:cubicBezTo>
                    <a:pt x="33215" y="370"/>
                    <a:pt x="33211" y="368"/>
                    <a:pt x="33198" y="368"/>
                  </a:cubicBezTo>
                  <a:cubicBezTo>
                    <a:pt x="33160" y="368"/>
                    <a:pt x="33044" y="382"/>
                    <a:pt x="32987" y="382"/>
                  </a:cubicBezTo>
                  <a:cubicBezTo>
                    <a:pt x="32983" y="382"/>
                    <a:pt x="32980" y="382"/>
                    <a:pt x="32977" y="382"/>
                  </a:cubicBezTo>
                  <a:cubicBezTo>
                    <a:pt x="33074" y="375"/>
                    <a:pt x="33169" y="358"/>
                    <a:pt x="33262" y="340"/>
                  </a:cubicBezTo>
                  <a:cubicBezTo>
                    <a:pt x="33369" y="344"/>
                    <a:pt x="33355" y="351"/>
                    <a:pt x="33436" y="358"/>
                  </a:cubicBezTo>
                  <a:cubicBezTo>
                    <a:pt x="33902" y="326"/>
                    <a:pt x="33854" y="303"/>
                    <a:pt x="34220" y="278"/>
                  </a:cubicBezTo>
                  <a:lnTo>
                    <a:pt x="34220" y="278"/>
                  </a:lnTo>
                  <a:cubicBezTo>
                    <a:pt x="34071" y="289"/>
                    <a:pt x="34243" y="286"/>
                    <a:pt x="34181" y="293"/>
                  </a:cubicBezTo>
                  <a:lnTo>
                    <a:pt x="34181" y="293"/>
                  </a:lnTo>
                  <a:lnTo>
                    <a:pt x="34233" y="289"/>
                  </a:lnTo>
                  <a:lnTo>
                    <a:pt x="34233" y="289"/>
                  </a:lnTo>
                  <a:cubicBezTo>
                    <a:pt x="33906" y="337"/>
                    <a:pt x="33343" y="379"/>
                    <a:pt x="33401" y="407"/>
                  </a:cubicBezTo>
                  <a:cubicBezTo>
                    <a:pt x="33670" y="384"/>
                    <a:pt x="33862" y="351"/>
                    <a:pt x="34189" y="324"/>
                  </a:cubicBezTo>
                  <a:lnTo>
                    <a:pt x="34189" y="324"/>
                  </a:lnTo>
                  <a:lnTo>
                    <a:pt x="34175" y="331"/>
                  </a:lnTo>
                  <a:cubicBezTo>
                    <a:pt x="34411" y="314"/>
                    <a:pt x="34170" y="324"/>
                    <a:pt x="34226" y="312"/>
                  </a:cubicBezTo>
                  <a:cubicBezTo>
                    <a:pt x="34329" y="299"/>
                    <a:pt x="34405" y="297"/>
                    <a:pt x="34469" y="297"/>
                  </a:cubicBezTo>
                  <a:cubicBezTo>
                    <a:pt x="34499" y="297"/>
                    <a:pt x="34527" y="298"/>
                    <a:pt x="34554" y="298"/>
                  </a:cubicBezTo>
                  <a:cubicBezTo>
                    <a:pt x="34616" y="298"/>
                    <a:pt x="34675" y="295"/>
                    <a:pt x="34752" y="280"/>
                  </a:cubicBezTo>
                  <a:lnTo>
                    <a:pt x="34752" y="280"/>
                  </a:lnTo>
                  <a:lnTo>
                    <a:pt x="34481" y="296"/>
                  </a:lnTo>
                  <a:cubicBezTo>
                    <a:pt x="34560" y="284"/>
                    <a:pt x="34568" y="282"/>
                    <a:pt x="34552" y="282"/>
                  </a:cubicBezTo>
                  <a:cubicBezTo>
                    <a:pt x="34542" y="282"/>
                    <a:pt x="34522" y="283"/>
                    <a:pt x="34504" y="283"/>
                  </a:cubicBezTo>
                  <a:cubicBezTo>
                    <a:pt x="34476" y="283"/>
                    <a:pt x="34451" y="281"/>
                    <a:pt x="34469" y="270"/>
                  </a:cubicBezTo>
                  <a:cubicBezTo>
                    <a:pt x="34830" y="226"/>
                    <a:pt x="35458" y="187"/>
                    <a:pt x="35970" y="129"/>
                  </a:cubicBezTo>
                  <a:cubicBezTo>
                    <a:pt x="35822" y="129"/>
                    <a:pt x="35780" y="131"/>
                    <a:pt x="35586" y="145"/>
                  </a:cubicBezTo>
                  <a:cubicBezTo>
                    <a:pt x="35671" y="108"/>
                    <a:pt x="35750" y="106"/>
                    <a:pt x="35653" y="87"/>
                  </a:cubicBezTo>
                  <a:lnTo>
                    <a:pt x="35653" y="87"/>
                  </a:lnTo>
                  <a:lnTo>
                    <a:pt x="35416" y="106"/>
                  </a:lnTo>
                  <a:lnTo>
                    <a:pt x="35409" y="76"/>
                  </a:lnTo>
                  <a:cubicBezTo>
                    <a:pt x="35474" y="71"/>
                    <a:pt x="35539" y="66"/>
                    <a:pt x="35597" y="66"/>
                  </a:cubicBezTo>
                  <a:cubicBezTo>
                    <a:pt x="35627" y="46"/>
                    <a:pt x="35954" y="41"/>
                    <a:pt x="35970" y="25"/>
                  </a:cubicBezTo>
                  <a:lnTo>
                    <a:pt x="35970" y="25"/>
                  </a:lnTo>
                  <a:lnTo>
                    <a:pt x="35769" y="43"/>
                  </a:lnTo>
                  <a:cubicBezTo>
                    <a:pt x="35669" y="36"/>
                    <a:pt x="35905" y="18"/>
                    <a:pt x="36046" y="2"/>
                  </a:cubicBezTo>
                  <a:cubicBezTo>
                    <a:pt x="36037" y="1"/>
                    <a:pt x="36026" y="1"/>
                    <a:pt x="36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09137" y="582601"/>
              <a:ext cx="4191125" cy="60661"/>
            </a:xfrm>
            <a:custGeom>
              <a:rect b="b" l="l" r="r" t="t"/>
              <a:pathLst>
                <a:path extrusionOk="0" h="497" w="34338">
                  <a:moveTo>
                    <a:pt x="32674" y="31"/>
                  </a:moveTo>
                  <a:cubicBezTo>
                    <a:pt x="32672" y="31"/>
                    <a:pt x="32669" y="31"/>
                    <a:pt x="32666" y="31"/>
                  </a:cubicBezTo>
                  <a:lnTo>
                    <a:pt x="32666" y="31"/>
                  </a:lnTo>
                  <a:cubicBezTo>
                    <a:pt x="32669" y="31"/>
                    <a:pt x="32671" y="31"/>
                    <a:pt x="32674" y="31"/>
                  </a:cubicBezTo>
                  <a:close/>
                  <a:moveTo>
                    <a:pt x="26998" y="28"/>
                  </a:moveTo>
                  <a:cubicBezTo>
                    <a:pt x="26991" y="28"/>
                    <a:pt x="26977" y="29"/>
                    <a:pt x="26952" y="31"/>
                  </a:cubicBezTo>
                  <a:lnTo>
                    <a:pt x="26982" y="33"/>
                  </a:lnTo>
                  <a:lnTo>
                    <a:pt x="26982" y="33"/>
                  </a:lnTo>
                  <a:cubicBezTo>
                    <a:pt x="26999" y="30"/>
                    <a:pt x="27009" y="28"/>
                    <a:pt x="26998" y="28"/>
                  </a:cubicBezTo>
                  <a:close/>
                  <a:moveTo>
                    <a:pt x="26982" y="33"/>
                  </a:moveTo>
                  <a:lnTo>
                    <a:pt x="26982" y="33"/>
                  </a:lnTo>
                  <a:cubicBezTo>
                    <a:pt x="26964" y="36"/>
                    <a:pt x="26939" y="41"/>
                    <a:pt x="26922" y="45"/>
                  </a:cubicBezTo>
                  <a:lnTo>
                    <a:pt x="26922" y="45"/>
                  </a:lnTo>
                  <a:lnTo>
                    <a:pt x="27003" y="35"/>
                  </a:lnTo>
                  <a:lnTo>
                    <a:pt x="26982" y="33"/>
                  </a:lnTo>
                  <a:close/>
                  <a:moveTo>
                    <a:pt x="30098" y="49"/>
                  </a:moveTo>
                  <a:cubicBezTo>
                    <a:pt x="30098" y="49"/>
                    <a:pt x="30098" y="50"/>
                    <a:pt x="30098" y="50"/>
                  </a:cubicBezTo>
                  <a:lnTo>
                    <a:pt x="30098" y="50"/>
                  </a:lnTo>
                  <a:cubicBezTo>
                    <a:pt x="30098" y="50"/>
                    <a:pt x="30098" y="49"/>
                    <a:pt x="30098" y="49"/>
                  </a:cubicBezTo>
                  <a:close/>
                  <a:moveTo>
                    <a:pt x="31551" y="54"/>
                  </a:moveTo>
                  <a:cubicBezTo>
                    <a:pt x="31549" y="55"/>
                    <a:pt x="31550" y="57"/>
                    <a:pt x="31551" y="58"/>
                  </a:cubicBezTo>
                  <a:lnTo>
                    <a:pt x="31551" y="58"/>
                  </a:lnTo>
                  <a:lnTo>
                    <a:pt x="31551" y="54"/>
                  </a:lnTo>
                  <a:close/>
                  <a:moveTo>
                    <a:pt x="26992" y="70"/>
                  </a:moveTo>
                  <a:cubicBezTo>
                    <a:pt x="26982" y="73"/>
                    <a:pt x="26969" y="76"/>
                    <a:pt x="26955" y="80"/>
                  </a:cubicBezTo>
                  <a:lnTo>
                    <a:pt x="26955" y="80"/>
                  </a:lnTo>
                  <a:cubicBezTo>
                    <a:pt x="27019" y="78"/>
                    <a:pt x="27072" y="75"/>
                    <a:pt x="27089" y="70"/>
                  </a:cubicBezTo>
                  <a:close/>
                  <a:moveTo>
                    <a:pt x="17437" y="158"/>
                  </a:moveTo>
                  <a:cubicBezTo>
                    <a:pt x="17439" y="158"/>
                    <a:pt x="17442" y="159"/>
                    <a:pt x="17445" y="159"/>
                  </a:cubicBezTo>
                  <a:lnTo>
                    <a:pt x="17445" y="159"/>
                  </a:lnTo>
                  <a:cubicBezTo>
                    <a:pt x="17443" y="159"/>
                    <a:pt x="17440" y="158"/>
                    <a:pt x="17437" y="158"/>
                  </a:cubicBezTo>
                  <a:close/>
                  <a:moveTo>
                    <a:pt x="20920" y="181"/>
                  </a:moveTo>
                  <a:cubicBezTo>
                    <a:pt x="20919" y="181"/>
                    <a:pt x="20918" y="181"/>
                    <a:pt x="20917" y="181"/>
                  </a:cubicBezTo>
                  <a:lnTo>
                    <a:pt x="20917" y="181"/>
                  </a:lnTo>
                  <a:cubicBezTo>
                    <a:pt x="20919" y="181"/>
                    <a:pt x="20920" y="181"/>
                    <a:pt x="20920" y="181"/>
                  </a:cubicBezTo>
                  <a:close/>
                  <a:moveTo>
                    <a:pt x="8300" y="258"/>
                  </a:moveTo>
                  <a:lnTo>
                    <a:pt x="8300" y="258"/>
                  </a:lnTo>
                  <a:cubicBezTo>
                    <a:pt x="8285" y="258"/>
                    <a:pt x="8271" y="258"/>
                    <a:pt x="8258" y="258"/>
                  </a:cubicBezTo>
                  <a:lnTo>
                    <a:pt x="8258" y="258"/>
                  </a:lnTo>
                  <a:cubicBezTo>
                    <a:pt x="8270" y="258"/>
                    <a:pt x="8285" y="258"/>
                    <a:pt x="8300" y="258"/>
                  </a:cubicBezTo>
                  <a:close/>
                  <a:moveTo>
                    <a:pt x="1777" y="330"/>
                  </a:moveTo>
                  <a:cubicBezTo>
                    <a:pt x="1774" y="330"/>
                    <a:pt x="1772" y="330"/>
                    <a:pt x="1770" y="330"/>
                  </a:cubicBezTo>
                  <a:lnTo>
                    <a:pt x="1770" y="330"/>
                  </a:lnTo>
                  <a:lnTo>
                    <a:pt x="1842" y="332"/>
                  </a:lnTo>
                  <a:cubicBezTo>
                    <a:pt x="1811" y="331"/>
                    <a:pt x="1790" y="330"/>
                    <a:pt x="1777" y="330"/>
                  </a:cubicBezTo>
                  <a:close/>
                  <a:moveTo>
                    <a:pt x="955" y="445"/>
                  </a:moveTo>
                  <a:cubicBezTo>
                    <a:pt x="937" y="445"/>
                    <a:pt x="916" y="446"/>
                    <a:pt x="890" y="448"/>
                  </a:cubicBezTo>
                  <a:cubicBezTo>
                    <a:pt x="918" y="447"/>
                    <a:pt x="939" y="446"/>
                    <a:pt x="955" y="445"/>
                  </a:cubicBezTo>
                  <a:close/>
                  <a:moveTo>
                    <a:pt x="17496" y="457"/>
                  </a:moveTo>
                  <a:lnTo>
                    <a:pt x="17496" y="457"/>
                  </a:lnTo>
                  <a:cubicBezTo>
                    <a:pt x="17495" y="457"/>
                    <a:pt x="17494" y="457"/>
                    <a:pt x="17492" y="457"/>
                  </a:cubicBezTo>
                  <a:cubicBezTo>
                    <a:pt x="17494" y="457"/>
                    <a:pt x="17495" y="457"/>
                    <a:pt x="17496" y="457"/>
                  </a:cubicBezTo>
                  <a:close/>
                  <a:moveTo>
                    <a:pt x="26322" y="0"/>
                  </a:moveTo>
                  <a:cubicBezTo>
                    <a:pt x="26031" y="0"/>
                    <a:pt x="26018" y="29"/>
                    <a:pt x="25820" y="29"/>
                  </a:cubicBezTo>
                  <a:cubicBezTo>
                    <a:pt x="25807" y="29"/>
                    <a:pt x="25793" y="29"/>
                    <a:pt x="25778" y="28"/>
                  </a:cubicBezTo>
                  <a:lnTo>
                    <a:pt x="25778" y="28"/>
                  </a:lnTo>
                  <a:cubicBezTo>
                    <a:pt x="25820" y="34"/>
                    <a:pt x="25863" y="36"/>
                    <a:pt x="25905" y="36"/>
                  </a:cubicBezTo>
                  <a:cubicBezTo>
                    <a:pt x="25919" y="36"/>
                    <a:pt x="25933" y="36"/>
                    <a:pt x="25947" y="35"/>
                  </a:cubicBezTo>
                  <a:lnTo>
                    <a:pt x="25947" y="35"/>
                  </a:lnTo>
                  <a:cubicBezTo>
                    <a:pt x="25864" y="47"/>
                    <a:pt x="26010" y="54"/>
                    <a:pt x="25871" y="63"/>
                  </a:cubicBezTo>
                  <a:cubicBezTo>
                    <a:pt x="25808" y="48"/>
                    <a:pt x="25623" y="47"/>
                    <a:pt x="25446" y="47"/>
                  </a:cubicBezTo>
                  <a:cubicBezTo>
                    <a:pt x="25402" y="47"/>
                    <a:pt x="25358" y="47"/>
                    <a:pt x="25317" y="47"/>
                  </a:cubicBezTo>
                  <a:cubicBezTo>
                    <a:pt x="25370" y="35"/>
                    <a:pt x="25238" y="26"/>
                    <a:pt x="25303" y="19"/>
                  </a:cubicBezTo>
                  <a:cubicBezTo>
                    <a:pt x="25220" y="19"/>
                    <a:pt x="25139" y="24"/>
                    <a:pt x="25058" y="35"/>
                  </a:cubicBezTo>
                  <a:cubicBezTo>
                    <a:pt x="25477" y="49"/>
                    <a:pt x="24652" y="56"/>
                    <a:pt x="24979" y="75"/>
                  </a:cubicBezTo>
                  <a:cubicBezTo>
                    <a:pt x="24652" y="75"/>
                    <a:pt x="24590" y="56"/>
                    <a:pt x="24386" y="47"/>
                  </a:cubicBezTo>
                  <a:cubicBezTo>
                    <a:pt x="24400" y="40"/>
                    <a:pt x="24763" y="31"/>
                    <a:pt x="24474" y="24"/>
                  </a:cubicBezTo>
                  <a:lnTo>
                    <a:pt x="24474" y="24"/>
                  </a:lnTo>
                  <a:cubicBezTo>
                    <a:pt x="24143" y="47"/>
                    <a:pt x="24534" y="54"/>
                    <a:pt x="24275" y="82"/>
                  </a:cubicBezTo>
                  <a:lnTo>
                    <a:pt x="24483" y="89"/>
                  </a:lnTo>
                  <a:cubicBezTo>
                    <a:pt x="24496" y="100"/>
                    <a:pt x="24424" y="103"/>
                    <a:pt x="24337" y="103"/>
                  </a:cubicBezTo>
                  <a:cubicBezTo>
                    <a:pt x="24265" y="103"/>
                    <a:pt x="24182" y="101"/>
                    <a:pt x="24126" y="101"/>
                  </a:cubicBezTo>
                  <a:cubicBezTo>
                    <a:pt x="24099" y="101"/>
                    <a:pt x="24078" y="101"/>
                    <a:pt x="24068" y="102"/>
                  </a:cubicBezTo>
                  <a:cubicBezTo>
                    <a:pt x="23939" y="95"/>
                    <a:pt x="24249" y="93"/>
                    <a:pt x="24122" y="77"/>
                  </a:cubicBezTo>
                  <a:cubicBezTo>
                    <a:pt x="24097" y="76"/>
                    <a:pt x="24073" y="76"/>
                    <a:pt x="24051" y="76"/>
                  </a:cubicBezTo>
                  <a:cubicBezTo>
                    <a:pt x="23943" y="76"/>
                    <a:pt x="23867" y="82"/>
                    <a:pt x="23792" y="82"/>
                  </a:cubicBezTo>
                  <a:cubicBezTo>
                    <a:pt x="23765" y="82"/>
                    <a:pt x="23738" y="81"/>
                    <a:pt x="23709" y="79"/>
                  </a:cubicBezTo>
                  <a:cubicBezTo>
                    <a:pt x="23830" y="61"/>
                    <a:pt x="23753" y="68"/>
                    <a:pt x="23890" y="49"/>
                  </a:cubicBezTo>
                  <a:lnTo>
                    <a:pt x="23890" y="49"/>
                  </a:lnTo>
                  <a:cubicBezTo>
                    <a:pt x="23853" y="50"/>
                    <a:pt x="23822" y="50"/>
                    <a:pt x="23797" y="50"/>
                  </a:cubicBezTo>
                  <a:cubicBezTo>
                    <a:pt x="23511" y="50"/>
                    <a:pt x="23885" y="28"/>
                    <a:pt x="23568" y="19"/>
                  </a:cubicBezTo>
                  <a:lnTo>
                    <a:pt x="23568" y="19"/>
                  </a:lnTo>
                  <a:cubicBezTo>
                    <a:pt x="23468" y="23"/>
                    <a:pt x="23519" y="36"/>
                    <a:pt x="23387" y="36"/>
                  </a:cubicBezTo>
                  <a:cubicBezTo>
                    <a:pt x="23376" y="36"/>
                    <a:pt x="23364" y="35"/>
                    <a:pt x="23350" y="35"/>
                  </a:cubicBezTo>
                  <a:lnTo>
                    <a:pt x="23350" y="35"/>
                  </a:lnTo>
                  <a:cubicBezTo>
                    <a:pt x="23455" y="54"/>
                    <a:pt x="23441" y="61"/>
                    <a:pt x="23728" y="61"/>
                  </a:cubicBezTo>
                  <a:cubicBezTo>
                    <a:pt x="23695" y="70"/>
                    <a:pt x="23643" y="72"/>
                    <a:pt x="23582" y="72"/>
                  </a:cubicBezTo>
                  <a:cubicBezTo>
                    <a:pt x="23497" y="72"/>
                    <a:pt x="23393" y="68"/>
                    <a:pt x="23294" y="68"/>
                  </a:cubicBezTo>
                  <a:cubicBezTo>
                    <a:pt x="23245" y="68"/>
                    <a:pt x="23197" y="69"/>
                    <a:pt x="23153" y="72"/>
                  </a:cubicBezTo>
                  <a:cubicBezTo>
                    <a:pt x="23251" y="74"/>
                    <a:pt x="23248" y="76"/>
                    <a:pt x="23269" y="76"/>
                  </a:cubicBezTo>
                  <a:cubicBezTo>
                    <a:pt x="23283" y="76"/>
                    <a:pt x="23308" y="75"/>
                    <a:pt x="23376" y="72"/>
                  </a:cubicBezTo>
                  <a:lnTo>
                    <a:pt x="23376" y="72"/>
                  </a:lnTo>
                  <a:cubicBezTo>
                    <a:pt x="23399" y="98"/>
                    <a:pt x="23464" y="100"/>
                    <a:pt x="23306" y="123"/>
                  </a:cubicBezTo>
                  <a:cubicBezTo>
                    <a:pt x="23476" y="117"/>
                    <a:pt x="23559" y="95"/>
                    <a:pt x="23775" y="95"/>
                  </a:cubicBezTo>
                  <a:cubicBezTo>
                    <a:pt x="23795" y="95"/>
                    <a:pt x="23815" y="95"/>
                    <a:pt x="23837" y="95"/>
                  </a:cubicBezTo>
                  <a:cubicBezTo>
                    <a:pt x="23911" y="119"/>
                    <a:pt x="23513" y="116"/>
                    <a:pt x="23508" y="146"/>
                  </a:cubicBezTo>
                  <a:cubicBezTo>
                    <a:pt x="23461" y="152"/>
                    <a:pt x="23391" y="154"/>
                    <a:pt x="23313" y="154"/>
                  </a:cubicBezTo>
                  <a:cubicBezTo>
                    <a:pt x="23171" y="154"/>
                    <a:pt x="23004" y="147"/>
                    <a:pt x="22908" y="139"/>
                  </a:cubicBezTo>
                  <a:cubicBezTo>
                    <a:pt x="22651" y="160"/>
                    <a:pt x="22336" y="163"/>
                    <a:pt x="22139" y="190"/>
                  </a:cubicBezTo>
                  <a:cubicBezTo>
                    <a:pt x="22118" y="190"/>
                    <a:pt x="22093" y="189"/>
                    <a:pt x="22066" y="189"/>
                  </a:cubicBezTo>
                  <a:cubicBezTo>
                    <a:pt x="21876" y="189"/>
                    <a:pt x="21547" y="205"/>
                    <a:pt x="21259" y="205"/>
                  </a:cubicBezTo>
                  <a:cubicBezTo>
                    <a:pt x="21217" y="205"/>
                    <a:pt x="21176" y="205"/>
                    <a:pt x="21136" y="204"/>
                  </a:cubicBezTo>
                  <a:cubicBezTo>
                    <a:pt x="21083" y="191"/>
                    <a:pt x="20706" y="195"/>
                    <a:pt x="20917" y="181"/>
                  </a:cubicBezTo>
                  <a:lnTo>
                    <a:pt x="20917" y="181"/>
                  </a:lnTo>
                  <a:cubicBezTo>
                    <a:pt x="20875" y="184"/>
                    <a:pt x="20601" y="188"/>
                    <a:pt x="20675" y="200"/>
                  </a:cubicBezTo>
                  <a:cubicBezTo>
                    <a:pt x="20696" y="199"/>
                    <a:pt x="20717" y="198"/>
                    <a:pt x="20737" y="198"/>
                  </a:cubicBezTo>
                  <a:cubicBezTo>
                    <a:pt x="20758" y="198"/>
                    <a:pt x="20779" y="199"/>
                    <a:pt x="20800" y="200"/>
                  </a:cubicBezTo>
                  <a:lnTo>
                    <a:pt x="20744" y="216"/>
                  </a:lnTo>
                  <a:cubicBezTo>
                    <a:pt x="20722" y="215"/>
                    <a:pt x="20698" y="215"/>
                    <a:pt x="20675" y="215"/>
                  </a:cubicBezTo>
                  <a:cubicBezTo>
                    <a:pt x="20560" y="215"/>
                    <a:pt x="20440" y="224"/>
                    <a:pt x="20327" y="224"/>
                  </a:cubicBezTo>
                  <a:cubicBezTo>
                    <a:pt x="20291" y="224"/>
                    <a:pt x="20257" y="223"/>
                    <a:pt x="20223" y="221"/>
                  </a:cubicBezTo>
                  <a:cubicBezTo>
                    <a:pt x="20170" y="209"/>
                    <a:pt x="20527" y="211"/>
                    <a:pt x="20418" y="195"/>
                  </a:cubicBezTo>
                  <a:lnTo>
                    <a:pt x="20418" y="195"/>
                  </a:lnTo>
                  <a:cubicBezTo>
                    <a:pt x="20298" y="217"/>
                    <a:pt x="19891" y="228"/>
                    <a:pt x="19618" y="228"/>
                  </a:cubicBezTo>
                  <a:cubicBezTo>
                    <a:pt x="19537" y="228"/>
                    <a:pt x="19468" y="227"/>
                    <a:pt x="19422" y="225"/>
                  </a:cubicBezTo>
                  <a:cubicBezTo>
                    <a:pt x="19285" y="221"/>
                    <a:pt x="19269" y="200"/>
                    <a:pt x="19213" y="197"/>
                  </a:cubicBezTo>
                  <a:lnTo>
                    <a:pt x="18984" y="200"/>
                  </a:lnTo>
                  <a:cubicBezTo>
                    <a:pt x="18961" y="190"/>
                    <a:pt x="18935" y="181"/>
                    <a:pt x="18912" y="174"/>
                  </a:cubicBezTo>
                  <a:cubicBezTo>
                    <a:pt x="18890" y="174"/>
                    <a:pt x="18868" y="173"/>
                    <a:pt x="18846" y="173"/>
                  </a:cubicBezTo>
                  <a:cubicBezTo>
                    <a:pt x="18781" y="173"/>
                    <a:pt x="18716" y="176"/>
                    <a:pt x="18650" y="181"/>
                  </a:cubicBezTo>
                  <a:cubicBezTo>
                    <a:pt x="18352" y="167"/>
                    <a:pt x="18511" y="151"/>
                    <a:pt x="18664" y="135"/>
                  </a:cubicBezTo>
                  <a:lnTo>
                    <a:pt x="18833" y="142"/>
                  </a:lnTo>
                  <a:cubicBezTo>
                    <a:pt x="18956" y="133"/>
                    <a:pt x="19132" y="137"/>
                    <a:pt x="19030" y="116"/>
                  </a:cubicBezTo>
                  <a:cubicBezTo>
                    <a:pt x="18991" y="116"/>
                    <a:pt x="18954" y="121"/>
                    <a:pt x="18917" y="133"/>
                  </a:cubicBezTo>
                  <a:lnTo>
                    <a:pt x="18817" y="121"/>
                  </a:lnTo>
                  <a:cubicBezTo>
                    <a:pt x="18717" y="130"/>
                    <a:pt x="18442" y="135"/>
                    <a:pt x="18472" y="149"/>
                  </a:cubicBezTo>
                  <a:cubicBezTo>
                    <a:pt x="18411" y="146"/>
                    <a:pt x="18348" y="145"/>
                    <a:pt x="18285" y="145"/>
                  </a:cubicBezTo>
                  <a:cubicBezTo>
                    <a:pt x="18218" y="145"/>
                    <a:pt x="18150" y="146"/>
                    <a:pt x="18085" y="146"/>
                  </a:cubicBezTo>
                  <a:cubicBezTo>
                    <a:pt x="18005" y="146"/>
                    <a:pt x="17927" y="145"/>
                    <a:pt x="17858" y="139"/>
                  </a:cubicBezTo>
                  <a:lnTo>
                    <a:pt x="17858" y="139"/>
                  </a:lnTo>
                  <a:cubicBezTo>
                    <a:pt x="17981" y="151"/>
                    <a:pt x="17826" y="156"/>
                    <a:pt x="17860" y="170"/>
                  </a:cubicBezTo>
                  <a:lnTo>
                    <a:pt x="18076" y="174"/>
                  </a:lnTo>
                  <a:cubicBezTo>
                    <a:pt x="17957" y="177"/>
                    <a:pt x="17803" y="184"/>
                    <a:pt x="17665" y="184"/>
                  </a:cubicBezTo>
                  <a:cubicBezTo>
                    <a:pt x="17602" y="184"/>
                    <a:pt x="17543" y="183"/>
                    <a:pt x="17492" y="179"/>
                  </a:cubicBezTo>
                  <a:cubicBezTo>
                    <a:pt x="17512" y="170"/>
                    <a:pt x="17519" y="167"/>
                    <a:pt x="17445" y="159"/>
                  </a:cubicBezTo>
                  <a:lnTo>
                    <a:pt x="17445" y="159"/>
                  </a:lnTo>
                  <a:cubicBezTo>
                    <a:pt x="17530" y="170"/>
                    <a:pt x="17142" y="175"/>
                    <a:pt x="17386" y="190"/>
                  </a:cubicBezTo>
                  <a:cubicBezTo>
                    <a:pt x="17453" y="187"/>
                    <a:pt x="17519" y="185"/>
                    <a:pt x="17596" y="185"/>
                  </a:cubicBezTo>
                  <a:cubicBezTo>
                    <a:pt x="17624" y="185"/>
                    <a:pt x="17654" y="185"/>
                    <a:pt x="17687" y="186"/>
                  </a:cubicBezTo>
                  <a:cubicBezTo>
                    <a:pt x="17765" y="207"/>
                    <a:pt x="17575" y="209"/>
                    <a:pt x="17469" y="221"/>
                  </a:cubicBezTo>
                  <a:lnTo>
                    <a:pt x="16899" y="239"/>
                  </a:lnTo>
                  <a:cubicBezTo>
                    <a:pt x="16811" y="236"/>
                    <a:pt x="16772" y="221"/>
                    <a:pt x="16668" y="221"/>
                  </a:cubicBezTo>
                  <a:cubicBezTo>
                    <a:pt x="16638" y="221"/>
                    <a:pt x="16602" y="222"/>
                    <a:pt x="16559" y="225"/>
                  </a:cubicBezTo>
                  <a:cubicBezTo>
                    <a:pt x="16804" y="246"/>
                    <a:pt x="16327" y="258"/>
                    <a:pt x="16264" y="278"/>
                  </a:cubicBezTo>
                  <a:cubicBezTo>
                    <a:pt x="16236" y="277"/>
                    <a:pt x="16210" y="277"/>
                    <a:pt x="16184" y="277"/>
                  </a:cubicBezTo>
                  <a:cubicBezTo>
                    <a:pt x="16085" y="277"/>
                    <a:pt x="16006" y="285"/>
                    <a:pt x="15924" y="285"/>
                  </a:cubicBezTo>
                  <a:cubicBezTo>
                    <a:pt x="15888" y="285"/>
                    <a:pt x="15851" y="283"/>
                    <a:pt x="15813" y="278"/>
                  </a:cubicBezTo>
                  <a:cubicBezTo>
                    <a:pt x="15889" y="272"/>
                    <a:pt x="16174" y="272"/>
                    <a:pt x="16248" y="258"/>
                  </a:cubicBezTo>
                  <a:cubicBezTo>
                    <a:pt x="16257" y="241"/>
                    <a:pt x="16183" y="218"/>
                    <a:pt x="16466" y="209"/>
                  </a:cubicBezTo>
                  <a:cubicBezTo>
                    <a:pt x="16419" y="208"/>
                    <a:pt x="16381" y="208"/>
                    <a:pt x="16350" y="208"/>
                  </a:cubicBezTo>
                  <a:cubicBezTo>
                    <a:pt x="16161" y="208"/>
                    <a:pt x="16245" y="224"/>
                    <a:pt x="16111" y="230"/>
                  </a:cubicBezTo>
                  <a:lnTo>
                    <a:pt x="16227" y="228"/>
                  </a:lnTo>
                  <a:lnTo>
                    <a:pt x="16227" y="228"/>
                  </a:lnTo>
                  <a:cubicBezTo>
                    <a:pt x="16174" y="232"/>
                    <a:pt x="16274" y="244"/>
                    <a:pt x="16172" y="244"/>
                  </a:cubicBezTo>
                  <a:cubicBezTo>
                    <a:pt x="15773" y="239"/>
                    <a:pt x="15701" y="223"/>
                    <a:pt x="15433" y="204"/>
                  </a:cubicBezTo>
                  <a:lnTo>
                    <a:pt x="15433" y="204"/>
                  </a:lnTo>
                  <a:cubicBezTo>
                    <a:pt x="15493" y="214"/>
                    <a:pt x="15370" y="225"/>
                    <a:pt x="15308" y="225"/>
                  </a:cubicBezTo>
                  <a:cubicBezTo>
                    <a:pt x="15048" y="211"/>
                    <a:pt x="15310" y="195"/>
                    <a:pt x="15152" y="172"/>
                  </a:cubicBezTo>
                  <a:lnTo>
                    <a:pt x="15152" y="172"/>
                  </a:lnTo>
                  <a:cubicBezTo>
                    <a:pt x="15062" y="186"/>
                    <a:pt x="14886" y="181"/>
                    <a:pt x="14946" y="193"/>
                  </a:cubicBezTo>
                  <a:cubicBezTo>
                    <a:pt x="14842" y="193"/>
                    <a:pt x="14895" y="186"/>
                    <a:pt x="14824" y="181"/>
                  </a:cubicBezTo>
                  <a:cubicBezTo>
                    <a:pt x="14740" y="195"/>
                    <a:pt x="14657" y="202"/>
                    <a:pt x="14574" y="202"/>
                  </a:cubicBezTo>
                  <a:cubicBezTo>
                    <a:pt x="14562" y="202"/>
                    <a:pt x="14551" y="202"/>
                    <a:pt x="14539" y="202"/>
                  </a:cubicBezTo>
                  <a:cubicBezTo>
                    <a:pt x="14549" y="196"/>
                    <a:pt x="14567" y="188"/>
                    <a:pt x="14668" y="188"/>
                  </a:cubicBezTo>
                  <a:cubicBezTo>
                    <a:pt x="14680" y="188"/>
                    <a:pt x="14693" y="188"/>
                    <a:pt x="14708" y="188"/>
                  </a:cubicBezTo>
                  <a:cubicBezTo>
                    <a:pt x="14555" y="183"/>
                    <a:pt x="14499" y="160"/>
                    <a:pt x="14564" y="149"/>
                  </a:cubicBezTo>
                  <a:lnTo>
                    <a:pt x="14564" y="149"/>
                  </a:lnTo>
                  <a:lnTo>
                    <a:pt x="14814" y="158"/>
                  </a:lnTo>
                  <a:cubicBezTo>
                    <a:pt x="14925" y="142"/>
                    <a:pt x="14583" y="151"/>
                    <a:pt x="14590" y="135"/>
                  </a:cubicBezTo>
                  <a:cubicBezTo>
                    <a:pt x="14602" y="135"/>
                    <a:pt x="14615" y="134"/>
                    <a:pt x="14627" y="134"/>
                  </a:cubicBezTo>
                  <a:cubicBezTo>
                    <a:pt x="14698" y="134"/>
                    <a:pt x="14757" y="138"/>
                    <a:pt x="14809" y="138"/>
                  </a:cubicBezTo>
                  <a:cubicBezTo>
                    <a:pt x="14825" y="138"/>
                    <a:pt x="14839" y="138"/>
                    <a:pt x="14854" y="137"/>
                  </a:cubicBezTo>
                  <a:cubicBezTo>
                    <a:pt x="14831" y="132"/>
                    <a:pt x="14791" y="130"/>
                    <a:pt x="14744" y="130"/>
                  </a:cubicBezTo>
                  <a:cubicBezTo>
                    <a:pt x="14650" y="130"/>
                    <a:pt x="14526" y="137"/>
                    <a:pt x="14441" y="137"/>
                  </a:cubicBezTo>
                  <a:cubicBezTo>
                    <a:pt x="14242" y="135"/>
                    <a:pt x="14316" y="119"/>
                    <a:pt x="14312" y="112"/>
                  </a:cubicBezTo>
                  <a:lnTo>
                    <a:pt x="14312" y="112"/>
                  </a:lnTo>
                  <a:cubicBezTo>
                    <a:pt x="13973" y="135"/>
                    <a:pt x="14703" y="139"/>
                    <a:pt x="14388" y="163"/>
                  </a:cubicBezTo>
                  <a:cubicBezTo>
                    <a:pt x="14270" y="181"/>
                    <a:pt x="13966" y="179"/>
                    <a:pt x="13753" y="181"/>
                  </a:cubicBezTo>
                  <a:cubicBezTo>
                    <a:pt x="13936" y="202"/>
                    <a:pt x="13735" y="211"/>
                    <a:pt x="13515" y="218"/>
                  </a:cubicBezTo>
                  <a:cubicBezTo>
                    <a:pt x="13739" y="218"/>
                    <a:pt x="13656" y="234"/>
                    <a:pt x="13773" y="234"/>
                  </a:cubicBezTo>
                  <a:cubicBezTo>
                    <a:pt x="13804" y="234"/>
                    <a:pt x="13851" y="233"/>
                    <a:pt x="13922" y="230"/>
                  </a:cubicBezTo>
                  <a:lnTo>
                    <a:pt x="13929" y="246"/>
                  </a:lnTo>
                  <a:cubicBezTo>
                    <a:pt x="13788" y="246"/>
                    <a:pt x="13619" y="239"/>
                    <a:pt x="13475" y="237"/>
                  </a:cubicBezTo>
                  <a:cubicBezTo>
                    <a:pt x="13503" y="232"/>
                    <a:pt x="13471" y="230"/>
                    <a:pt x="13519" y="228"/>
                  </a:cubicBezTo>
                  <a:lnTo>
                    <a:pt x="13519" y="228"/>
                  </a:lnTo>
                  <a:lnTo>
                    <a:pt x="13093" y="234"/>
                  </a:lnTo>
                  <a:lnTo>
                    <a:pt x="13093" y="234"/>
                  </a:lnTo>
                  <a:lnTo>
                    <a:pt x="13137" y="223"/>
                  </a:lnTo>
                  <a:cubicBezTo>
                    <a:pt x="12912" y="221"/>
                    <a:pt x="12643" y="210"/>
                    <a:pt x="12472" y="210"/>
                  </a:cubicBezTo>
                  <a:cubicBezTo>
                    <a:pt x="12444" y="210"/>
                    <a:pt x="12418" y="211"/>
                    <a:pt x="12396" y="211"/>
                  </a:cubicBezTo>
                  <a:cubicBezTo>
                    <a:pt x="12523" y="211"/>
                    <a:pt x="12632" y="228"/>
                    <a:pt x="12500" y="232"/>
                  </a:cubicBezTo>
                  <a:cubicBezTo>
                    <a:pt x="12421" y="239"/>
                    <a:pt x="12282" y="246"/>
                    <a:pt x="12164" y="246"/>
                  </a:cubicBezTo>
                  <a:cubicBezTo>
                    <a:pt x="12102" y="225"/>
                    <a:pt x="11650" y="225"/>
                    <a:pt x="11935" y="207"/>
                  </a:cubicBezTo>
                  <a:lnTo>
                    <a:pt x="11935" y="207"/>
                  </a:lnTo>
                  <a:cubicBezTo>
                    <a:pt x="11567" y="216"/>
                    <a:pt x="11703" y="218"/>
                    <a:pt x="11351" y="230"/>
                  </a:cubicBezTo>
                  <a:lnTo>
                    <a:pt x="11585" y="225"/>
                  </a:lnTo>
                  <a:lnTo>
                    <a:pt x="11585" y="225"/>
                  </a:lnTo>
                  <a:cubicBezTo>
                    <a:pt x="11615" y="241"/>
                    <a:pt x="11421" y="267"/>
                    <a:pt x="11645" y="276"/>
                  </a:cubicBezTo>
                  <a:cubicBezTo>
                    <a:pt x="11379" y="285"/>
                    <a:pt x="11550" y="313"/>
                    <a:pt x="11194" y="316"/>
                  </a:cubicBezTo>
                  <a:cubicBezTo>
                    <a:pt x="11050" y="306"/>
                    <a:pt x="11238" y="285"/>
                    <a:pt x="11437" y="281"/>
                  </a:cubicBezTo>
                  <a:cubicBezTo>
                    <a:pt x="11387" y="278"/>
                    <a:pt x="11338" y="277"/>
                    <a:pt x="11289" y="277"/>
                  </a:cubicBezTo>
                  <a:cubicBezTo>
                    <a:pt x="11239" y="277"/>
                    <a:pt x="11190" y="278"/>
                    <a:pt x="11140" y="281"/>
                  </a:cubicBezTo>
                  <a:cubicBezTo>
                    <a:pt x="11064" y="269"/>
                    <a:pt x="11330" y="260"/>
                    <a:pt x="11321" y="255"/>
                  </a:cubicBezTo>
                  <a:cubicBezTo>
                    <a:pt x="11301" y="255"/>
                    <a:pt x="11286" y="255"/>
                    <a:pt x="11274" y="255"/>
                  </a:cubicBezTo>
                  <a:cubicBezTo>
                    <a:pt x="11174" y="255"/>
                    <a:pt x="11305" y="263"/>
                    <a:pt x="11152" y="267"/>
                  </a:cubicBezTo>
                  <a:cubicBezTo>
                    <a:pt x="11102" y="270"/>
                    <a:pt x="11063" y="271"/>
                    <a:pt x="11031" y="271"/>
                  </a:cubicBezTo>
                  <a:cubicBezTo>
                    <a:pt x="10894" y="271"/>
                    <a:pt x="10905" y="249"/>
                    <a:pt x="10747" y="249"/>
                  </a:cubicBezTo>
                  <a:cubicBezTo>
                    <a:pt x="10725" y="249"/>
                    <a:pt x="10700" y="250"/>
                    <a:pt x="10670" y="251"/>
                  </a:cubicBezTo>
                  <a:cubicBezTo>
                    <a:pt x="10733" y="251"/>
                    <a:pt x="10846" y="255"/>
                    <a:pt x="10770" y="262"/>
                  </a:cubicBezTo>
                  <a:cubicBezTo>
                    <a:pt x="10744" y="262"/>
                    <a:pt x="10721" y="262"/>
                    <a:pt x="10700" y="262"/>
                  </a:cubicBezTo>
                  <a:cubicBezTo>
                    <a:pt x="10401" y="262"/>
                    <a:pt x="10536" y="277"/>
                    <a:pt x="10272" y="283"/>
                  </a:cubicBezTo>
                  <a:cubicBezTo>
                    <a:pt x="10112" y="260"/>
                    <a:pt x="10181" y="237"/>
                    <a:pt x="9927" y="230"/>
                  </a:cubicBezTo>
                  <a:lnTo>
                    <a:pt x="10068" y="230"/>
                  </a:lnTo>
                  <a:cubicBezTo>
                    <a:pt x="9964" y="218"/>
                    <a:pt x="9859" y="214"/>
                    <a:pt x="9753" y="214"/>
                  </a:cubicBezTo>
                  <a:cubicBezTo>
                    <a:pt x="9222" y="230"/>
                    <a:pt x="8785" y="262"/>
                    <a:pt x="8236" y="278"/>
                  </a:cubicBezTo>
                  <a:lnTo>
                    <a:pt x="8432" y="274"/>
                  </a:lnTo>
                  <a:lnTo>
                    <a:pt x="8432" y="274"/>
                  </a:lnTo>
                  <a:cubicBezTo>
                    <a:pt x="8500" y="281"/>
                    <a:pt x="8268" y="281"/>
                    <a:pt x="8273" y="290"/>
                  </a:cubicBezTo>
                  <a:lnTo>
                    <a:pt x="8150" y="278"/>
                  </a:lnTo>
                  <a:lnTo>
                    <a:pt x="8150" y="278"/>
                  </a:lnTo>
                  <a:cubicBezTo>
                    <a:pt x="8117" y="295"/>
                    <a:pt x="8426" y="297"/>
                    <a:pt x="8351" y="311"/>
                  </a:cubicBezTo>
                  <a:cubicBezTo>
                    <a:pt x="8339" y="310"/>
                    <a:pt x="8325" y="309"/>
                    <a:pt x="8312" y="309"/>
                  </a:cubicBezTo>
                  <a:cubicBezTo>
                    <a:pt x="8299" y="309"/>
                    <a:pt x="8285" y="310"/>
                    <a:pt x="8273" y="311"/>
                  </a:cubicBezTo>
                  <a:lnTo>
                    <a:pt x="8386" y="316"/>
                  </a:lnTo>
                  <a:cubicBezTo>
                    <a:pt x="8356" y="315"/>
                    <a:pt x="8326" y="314"/>
                    <a:pt x="8298" y="314"/>
                  </a:cubicBezTo>
                  <a:cubicBezTo>
                    <a:pt x="8162" y="314"/>
                    <a:pt x="8042" y="322"/>
                    <a:pt x="7929" y="322"/>
                  </a:cubicBezTo>
                  <a:cubicBezTo>
                    <a:pt x="7862" y="322"/>
                    <a:pt x="7798" y="319"/>
                    <a:pt x="7735" y="311"/>
                  </a:cubicBezTo>
                  <a:cubicBezTo>
                    <a:pt x="8218" y="311"/>
                    <a:pt x="7837" y="265"/>
                    <a:pt x="8258" y="258"/>
                  </a:cubicBezTo>
                  <a:lnTo>
                    <a:pt x="8258" y="258"/>
                  </a:lnTo>
                  <a:cubicBezTo>
                    <a:pt x="8252" y="258"/>
                    <a:pt x="8247" y="258"/>
                    <a:pt x="8242" y="258"/>
                  </a:cubicBezTo>
                  <a:cubicBezTo>
                    <a:pt x="8077" y="258"/>
                    <a:pt x="8252" y="238"/>
                    <a:pt x="8226" y="232"/>
                  </a:cubicBezTo>
                  <a:cubicBezTo>
                    <a:pt x="8209" y="232"/>
                    <a:pt x="8195" y="231"/>
                    <a:pt x="8184" y="231"/>
                  </a:cubicBezTo>
                  <a:cubicBezTo>
                    <a:pt x="8117" y="231"/>
                    <a:pt x="8134" y="240"/>
                    <a:pt x="8057" y="240"/>
                  </a:cubicBezTo>
                  <a:cubicBezTo>
                    <a:pt x="8044" y="240"/>
                    <a:pt x="8028" y="240"/>
                    <a:pt x="8009" y="239"/>
                  </a:cubicBezTo>
                  <a:cubicBezTo>
                    <a:pt x="8011" y="228"/>
                    <a:pt x="8340" y="218"/>
                    <a:pt x="8194" y="209"/>
                  </a:cubicBezTo>
                  <a:lnTo>
                    <a:pt x="8194" y="209"/>
                  </a:lnTo>
                  <a:cubicBezTo>
                    <a:pt x="8178" y="228"/>
                    <a:pt x="8041" y="223"/>
                    <a:pt x="7974" y="234"/>
                  </a:cubicBezTo>
                  <a:cubicBezTo>
                    <a:pt x="7863" y="230"/>
                    <a:pt x="7978" y="223"/>
                    <a:pt x="7927" y="218"/>
                  </a:cubicBezTo>
                  <a:cubicBezTo>
                    <a:pt x="7874" y="218"/>
                    <a:pt x="7839" y="223"/>
                    <a:pt x="7795" y="223"/>
                  </a:cubicBezTo>
                  <a:cubicBezTo>
                    <a:pt x="7788" y="223"/>
                    <a:pt x="7780" y="223"/>
                    <a:pt x="7772" y="223"/>
                  </a:cubicBezTo>
                  <a:lnTo>
                    <a:pt x="7814" y="214"/>
                  </a:lnTo>
                  <a:cubicBezTo>
                    <a:pt x="7747" y="210"/>
                    <a:pt x="7704" y="208"/>
                    <a:pt x="7675" y="208"/>
                  </a:cubicBezTo>
                  <a:cubicBezTo>
                    <a:pt x="7581" y="208"/>
                    <a:pt x="7627" y="224"/>
                    <a:pt x="7446" y="224"/>
                  </a:cubicBezTo>
                  <a:cubicBezTo>
                    <a:pt x="7422" y="224"/>
                    <a:pt x="7393" y="224"/>
                    <a:pt x="7360" y="223"/>
                  </a:cubicBezTo>
                  <a:lnTo>
                    <a:pt x="7360" y="223"/>
                  </a:lnTo>
                  <a:cubicBezTo>
                    <a:pt x="7354" y="232"/>
                    <a:pt x="7394" y="234"/>
                    <a:pt x="7461" y="234"/>
                  </a:cubicBezTo>
                  <a:cubicBezTo>
                    <a:pt x="7502" y="234"/>
                    <a:pt x="7553" y="233"/>
                    <a:pt x="7610" y="232"/>
                  </a:cubicBezTo>
                  <a:lnTo>
                    <a:pt x="7610" y="232"/>
                  </a:lnTo>
                  <a:cubicBezTo>
                    <a:pt x="7684" y="265"/>
                    <a:pt x="7147" y="265"/>
                    <a:pt x="7177" y="299"/>
                  </a:cubicBezTo>
                  <a:cubicBezTo>
                    <a:pt x="7136" y="300"/>
                    <a:pt x="7107" y="300"/>
                    <a:pt x="7086" y="300"/>
                  </a:cubicBezTo>
                  <a:cubicBezTo>
                    <a:pt x="6931" y="300"/>
                    <a:pt x="7233" y="286"/>
                    <a:pt x="6978" y="276"/>
                  </a:cubicBezTo>
                  <a:cubicBezTo>
                    <a:pt x="6820" y="253"/>
                    <a:pt x="7191" y="253"/>
                    <a:pt x="7265" y="239"/>
                  </a:cubicBezTo>
                  <a:lnTo>
                    <a:pt x="6966" y="223"/>
                  </a:lnTo>
                  <a:cubicBezTo>
                    <a:pt x="7066" y="195"/>
                    <a:pt x="7251" y="204"/>
                    <a:pt x="7304" y="179"/>
                  </a:cubicBezTo>
                  <a:cubicBezTo>
                    <a:pt x="7275" y="179"/>
                    <a:pt x="7250" y="178"/>
                    <a:pt x="7228" y="178"/>
                  </a:cubicBezTo>
                  <a:cubicBezTo>
                    <a:pt x="7084" y="178"/>
                    <a:pt x="7078" y="185"/>
                    <a:pt x="6883" y="193"/>
                  </a:cubicBezTo>
                  <a:cubicBezTo>
                    <a:pt x="7249" y="216"/>
                    <a:pt x="6723" y="211"/>
                    <a:pt x="6931" y="239"/>
                  </a:cubicBezTo>
                  <a:cubicBezTo>
                    <a:pt x="6762" y="232"/>
                    <a:pt x="6816" y="225"/>
                    <a:pt x="6570" y="225"/>
                  </a:cubicBezTo>
                  <a:cubicBezTo>
                    <a:pt x="6728" y="218"/>
                    <a:pt x="6577" y="202"/>
                    <a:pt x="6783" y="202"/>
                  </a:cubicBezTo>
                  <a:cubicBezTo>
                    <a:pt x="6452" y="202"/>
                    <a:pt x="6540" y="209"/>
                    <a:pt x="6209" y="209"/>
                  </a:cubicBezTo>
                  <a:cubicBezTo>
                    <a:pt x="6107" y="228"/>
                    <a:pt x="6545" y="237"/>
                    <a:pt x="6146" y="248"/>
                  </a:cubicBezTo>
                  <a:cubicBezTo>
                    <a:pt x="6058" y="248"/>
                    <a:pt x="6077" y="241"/>
                    <a:pt x="6125" y="241"/>
                  </a:cubicBezTo>
                  <a:cubicBezTo>
                    <a:pt x="6092" y="240"/>
                    <a:pt x="6068" y="240"/>
                    <a:pt x="6050" y="240"/>
                  </a:cubicBezTo>
                  <a:cubicBezTo>
                    <a:pt x="5913" y="240"/>
                    <a:pt x="6163" y="268"/>
                    <a:pt x="6005" y="276"/>
                  </a:cubicBezTo>
                  <a:cubicBezTo>
                    <a:pt x="5992" y="276"/>
                    <a:pt x="5979" y="277"/>
                    <a:pt x="5968" y="277"/>
                  </a:cubicBezTo>
                  <a:cubicBezTo>
                    <a:pt x="5873" y="277"/>
                    <a:pt x="5841" y="269"/>
                    <a:pt x="5887" y="265"/>
                  </a:cubicBezTo>
                  <a:lnTo>
                    <a:pt x="5887" y="265"/>
                  </a:lnTo>
                  <a:cubicBezTo>
                    <a:pt x="5701" y="276"/>
                    <a:pt x="5803" y="290"/>
                    <a:pt x="5681" y="295"/>
                  </a:cubicBezTo>
                  <a:lnTo>
                    <a:pt x="5738" y="297"/>
                  </a:lnTo>
                  <a:cubicBezTo>
                    <a:pt x="5685" y="302"/>
                    <a:pt x="5831" y="332"/>
                    <a:pt x="5560" y="332"/>
                  </a:cubicBezTo>
                  <a:cubicBezTo>
                    <a:pt x="5365" y="332"/>
                    <a:pt x="5426" y="320"/>
                    <a:pt x="5421" y="313"/>
                  </a:cubicBezTo>
                  <a:lnTo>
                    <a:pt x="5421" y="313"/>
                  </a:lnTo>
                  <a:cubicBezTo>
                    <a:pt x="5381" y="315"/>
                    <a:pt x="5342" y="315"/>
                    <a:pt x="5303" y="315"/>
                  </a:cubicBezTo>
                  <a:cubicBezTo>
                    <a:pt x="5218" y="315"/>
                    <a:pt x="5134" y="312"/>
                    <a:pt x="5048" y="304"/>
                  </a:cubicBezTo>
                  <a:lnTo>
                    <a:pt x="5048" y="304"/>
                  </a:lnTo>
                  <a:cubicBezTo>
                    <a:pt x="5057" y="309"/>
                    <a:pt x="5048" y="311"/>
                    <a:pt x="4999" y="311"/>
                  </a:cubicBezTo>
                  <a:cubicBezTo>
                    <a:pt x="4974" y="311"/>
                    <a:pt x="4952" y="312"/>
                    <a:pt x="4933" y="312"/>
                  </a:cubicBezTo>
                  <a:cubicBezTo>
                    <a:pt x="4762" y="312"/>
                    <a:pt x="4842" y="294"/>
                    <a:pt x="4756" y="290"/>
                  </a:cubicBezTo>
                  <a:cubicBezTo>
                    <a:pt x="4717" y="289"/>
                    <a:pt x="4686" y="288"/>
                    <a:pt x="4663" y="288"/>
                  </a:cubicBezTo>
                  <a:cubicBezTo>
                    <a:pt x="4465" y="288"/>
                    <a:pt x="4757" y="327"/>
                    <a:pt x="4390" y="327"/>
                  </a:cubicBezTo>
                  <a:lnTo>
                    <a:pt x="4867" y="336"/>
                  </a:lnTo>
                  <a:cubicBezTo>
                    <a:pt x="4847" y="346"/>
                    <a:pt x="4837" y="360"/>
                    <a:pt x="4939" y="360"/>
                  </a:cubicBezTo>
                  <a:cubicBezTo>
                    <a:pt x="4950" y="347"/>
                    <a:pt x="5092" y="336"/>
                    <a:pt x="5238" y="336"/>
                  </a:cubicBezTo>
                  <a:cubicBezTo>
                    <a:pt x="5252" y="336"/>
                    <a:pt x="5266" y="336"/>
                    <a:pt x="5280" y="336"/>
                  </a:cubicBezTo>
                  <a:cubicBezTo>
                    <a:pt x="5326" y="355"/>
                    <a:pt x="4851" y="353"/>
                    <a:pt x="5120" y="373"/>
                  </a:cubicBezTo>
                  <a:cubicBezTo>
                    <a:pt x="5071" y="372"/>
                    <a:pt x="5014" y="372"/>
                    <a:pt x="4954" y="372"/>
                  </a:cubicBezTo>
                  <a:cubicBezTo>
                    <a:pt x="4894" y="372"/>
                    <a:pt x="4832" y="372"/>
                    <a:pt x="4772" y="371"/>
                  </a:cubicBezTo>
                  <a:cubicBezTo>
                    <a:pt x="4891" y="355"/>
                    <a:pt x="4390" y="366"/>
                    <a:pt x="4596" y="348"/>
                  </a:cubicBezTo>
                  <a:cubicBezTo>
                    <a:pt x="4206" y="348"/>
                    <a:pt x="4065" y="340"/>
                    <a:pt x="3818" y="340"/>
                  </a:cubicBezTo>
                  <a:cubicBezTo>
                    <a:pt x="3735" y="340"/>
                    <a:pt x="3641" y="341"/>
                    <a:pt x="3522" y="343"/>
                  </a:cubicBezTo>
                  <a:cubicBezTo>
                    <a:pt x="3676" y="325"/>
                    <a:pt x="3831" y="316"/>
                    <a:pt x="3988" y="316"/>
                  </a:cubicBezTo>
                  <a:cubicBezTo>
                    <a:pt x="4032" y="316"/>
                    <a:pt x="4075" y="316"/>
                    <a:pt x="4119" y="318"/>
                  </a:cubicBezTo>
                  <a:lnTo>
                    <a:pt x="4138" y="327"/>
                  </a:lnTo>
                  <a:cubicBezTo>
                    <a:pt x="4451" y="318"/>
                    <a:pt x="3897" y="313"/>
                    <a:pt x="3952" y="297"/>
                  </a:cubicBezTo>
                  <a:lnTo>
                    <a:pt x="3952" y="297"/>
                  </a:lnTo>
                  <a:cubicBezTo>
                    <a:pt x="3868" y="303"/>
                    <a:pt x="3780" y="305"/>
                    <a:pt x="3688" y="305"/>
                  </a:cubicBezTo>
                  <a:cubicBezTo>
                    <a:pt x="3392" y="305"/>
                    <a:pt x="3063" y="282"/>
                    <a:pt x="2728" y="282"/>
                  </a:cubicBezTo>
                  <a:cubicBezTo>
                    <a:pt x="2695" y="282"/>
                    <a:pt x="2661" y="283"/>
                    <a:pt x="2627" y="283"/>
                  </a:cubicBezTo>
                  <a:cubicBezTo>
                    <a:pt x="2711" y="295"/>
                    <a:pt x="2618" y="299"/>
                    <a:pt x="2597" y="309"/>
                  </a:cubicBezTo>
                  <a:cubicBezTo>
                    <a:pt x="2682" y="309"/>
                    <a:pt x="2722" y="308"/>
                    <a:pt x="2753" y="308"/>
                  </a:cubicBezTo>
                  <a:cubicBezTo>
                    <a:pt x="2792" y="308"/>
                    <a:pt x="2817" y="309"/>
                    <a:pt x="2894" y="316"/>
                  </a:cubicBezTo>
                  <a:cubicBezTo>
                    <a:pt x="2866" y="329"/>
                    <a:pt x="2753" y="322"/>
                    <a:pt x="2695" y="332"/>
                  </a:cubicBezTo>
                  <a:cubicBezTo>
                    <a:pt x="2672" y="338"/>
                    <a:pt x="2697" y="339"/>
                    <a:pt x="2737" y="339"/>
                  </a:cubicBezTo>
                  <a:cubicBezTo>
                    <a:pt x="2763" y="339"/>
                    <a:pt x="2795" y="339"/>
                    <a:pt x="2825" y="339"/>
                  </a:cubicBezTo>
                  <a:cubicBezTo>
                    <a:pt x="2855" y="339"/>
                    <a:pt x="2884" y="339"/>
                    <a:pt x="2903" y="341"/>
                  </a:cubicBezTo>
                  <a:cubicBezTo>
                    <a:pt x="2813" y="343"/>
                    <a:pt x="2722" y="348"/>
                    <a:pt x="2634" y="360"/>
                  </a:cubicBezTo>
                  <a:cubicBezTo>
                    <a:pt x="2579" y="353"/>
                    <a:pt x="2526" y="343"/>
                    <a:pt x="2472" y="329"/>
                  </a:cubicBezTo>
                  <a:cubicBezTo>
                    <a:pt x="2418" y="329"/>
                    <a:pt x="2371" y="328"/>
                    <a:pt x="2330" y="328"/>
                  </a:cubicBezTo>
                  <a:cubicBezTo>
                    <a:pt x="2075" y="328"/>
                    <a:pt x="2039" y="342"/>
                    <a:pt x="1834" y="342"/>
                  </a:cubicBezTo>
                  <a:cubicBezTo>
                    <a:pt x="1811" y="342"/>
                    <a:pt x="1786" y="342"/>
                    <a:pt x="1758" y="342"/>
                  </a:cubicBezTo>
                  <a:lnTo>
                    <a:pt x="1758" y="342"/>
                  </a:lnTo>
                  <a:cubicBezTo>
                    <a:pt x="1761" y="342"/>
                    <a:pt x="1763" y="342"/>
                    <a:pt x="1765" y="342"/>
                  </a:cubicBezTo>
                  <a:cubicBezTo>
                    <a:pt x="1844" y="342"/>
                    <a:pt x="1718" y="331"/>
                    <a:pt x="1770" y="330"/>
                  </a:cubicBezTo>
                  <a:lnTo>
                    <a:pt x="1770" y="330"/>
                  </a:lnTo>
                  <a:lnTo>
                    <a:pt x="1722" y="329"/>
                  </a:lnTo>
                  <a:cubicBezTo>
                    <a:pt x="2030" y="311"/>
                    <a:pt x="2563" y="316"/>
                    <a:pt x="2509" y="281"/>
                  </a:cubicBezTo>
                  <a:cubicBezTo>
                    <a:pt x="2257" y="281"/>
                    <a:pt x="2076" y="299"/>
                    <a:pt x="1766" y="299"/>
                  </a:cubicBezTo>
                  <a:lnTo>
                    <a:pt x="1780" y="292"/>
                  </a:lnTo>
                  <a:cubicBezTo>
                    <a:pt x="1744" y="292"/>
                    <a:pt x="1720" y="291"/>
                    <a:pt x="1704" y="291"/>
                  </a:cubicBezTo>
                  <a:cubicBezTo>
                    <a:pt x="1620" y="291"/>
                    <a:pt x="1773" y="300"/>
                    <a:pt x="1729" y="306"/>
                  </a:cubicBezTo>
                  <a:cubicBezTo>
                    <a:pt x="1706" y="307"/>
                    <a:pt x="1684" y="308"/>
                    <a:pt x="1664" y="308"/>
                  </a:cubicBezTo>
                  <a:cubicBezTo>
                    <a:pt x="1511" y="308"/>
                    <a:pt x="1431" y="286"/>
                    <a:pt x="1330" y="286"/>
                  </a:cubicBezTo>
                  <a:cubicBezTo>
                    <a:pt x="1301" y="286"/>
                    <a:pt x="1270" y="288"/>
                    <a:pt x="1235" y="292"/>
                  </a:cubicBezTo>
                  <a:lnTo>
                    <a:pt x="1490" y="299"/>
                  </a:lnTo>
                  <a:cubicBezTo>
                    <a:pt x="1298" y="313"/>
                    <a:pt x="1546" y="304"/>
                    <a:pt x="1499" y="325"/>
                  </a:cubicBezTo>
                  <a:cubicBezTo>
                    <a:pt x="1381" y="330"/>
                    <a:pt x="1233" y="331"/>
                    <a:pt x="1070" y="331"/>
                  </a:cubicBezTo>
                  <a:cubicBezTo>
                    <a:pt x="905" y="331"/>
                    <a:pt x="725" y="330"/>
                    <a:pt x="545" y="330"/>
                  </a:cubicBezTo>
                  <a:cubicBezTo>
                    <a:pt x="388" y="330"/>
                    <a:pt x="230" y="331"/>
                    <a:pt x="82" y="334"/>
                  </a:cubicBezTo>
                  <a:cubicBezTo>
                    <a:pt x="202" y="348"/>
                    <a:pt x="323" y="353"/>
                    <a:pt x="443" y="353"/>
                  </a:cubicBezTo>
                  <a:cubicBezTo>
                    <a:pt x="360" y="380"/>
                    <a:pt x="286" y="376"/>
                    <a:pt x="376" y="404"/>
                  </a:cubicBezTo>
                  <a:lnTo>
                    <a:pt x="598" y="406"/>
                  </a:lnTo>
                  <a:lnTo>
                    <a:pt x="601" y="436"/>
                  </a:lnTo>
                  <a:cubicBezTo>
                    <a:pt x="540" y="436"/>
                    <a:pt x="480" y="434"/>
                    <a:pt x="427" y="431"/>
                  </a:cubicBezTo>
                  <a:cubicBezTo>
                    <a:pt x="419" y="436"/>
                    <a:pt x="391" y="437"/>
                    <a:pt x="355" y="437"/>
                  </a:cubicBezTo>
                  <a:cubicBezTo>
                    <a:pt x="291" y="437"/>
                    <a:pt x="198" y="433"/>
                    <a:pt x="137" y="433"/>
                  </a:cubicBezTo>
                  <a:cubicBezTo>
                    <a:pt x="103" y="433"/>
                    <a:pt x="78" y="434"/>
                    <a:pt x="75" y="438"/>
                  </a:cubicBezTo>
                  <a:lnTo>
                    <a:pt x="265" y="438"/>
                  </a:lnTo>
                  <a:cubicBezTo>
                    <a:pt x="357" y="455"/>
                    <a:pt x="133" y="450"/>
                    <a:pt x="1" y="455"/>
                  </a:cubicBezTo>
                  <a:cubicBezTo>
                    <a:pt x="46" y="461"/>
                    <a:pt x="113" y="463"/>
                    <a:pt x="193" y="463"/>
                  </a:cubicBezTo>
                  <a:cubicBezTo>
                    <a:pt x="332" y="463"/>
                    <a:pt x="511" y="457"/>
                    <a:pt x="682" y="457"/>
                  </a:cubicBezTo>
                  <a:cubicBezTo>
                    <a:pt x="663" y="448"/>
                    <a:pt x="932" y="429"/>
                    <a:pt x="668" y="424"/>
                  </a:cubicBezTo>
                  <a:cubicBezTo>
                    <a:pt x="672" y="413"/>
                    <a:pt x="828" y="408"/>
                    <a:pt x="932" y="408"/>
                  </a:cubicBezTo>
                  <a:cubicBezTo>
                    <a:pt x="885" y="414"/>
                    <a:pt x="1079" y="435"/>
                    <a:pt x="955" y="445"/>
                  </a:cubicBezTo>
                  <a:lnTo>
                    <a:pt x="955" y="445"/>
                  </a:lnTo>
                  <a:cubicBezTo>
                    <a:pt x="993" y="443"/>
                    <a:pt x="1015" y="442"/>
                    <a:pt x="1032" y="442"/>
                  </a:cubicBezTo>
                  <a:cubicBezTo>
                    <a:pt x="1073" y="442"/>
                    <a:pt x="1082" y="446"/>
                    <a:pt x="1189" y="446"/>
                  </a:cubicBezTo>
                  <a:cubicBezTo>
                    <a:pt x="1208" y="446"/>
                    <a:pt x="1229" y="445"/>
                    <a:pt x="1254" y="445"/>
                  </a:cubicBezTo>
                  <a:lnTo>
                    <a:pt x="1254" y="445"/>
                  </a:lnTo>
                  <a:cubicBezTo>
                    <a:pt x="1217" y="452"/>
                    <a:pt x="1706" y="448"/>
                    <a:pt x="1675" y="473"/>
                  </a:cubicBezTo>
                  <a:cubicBezTo>
                    <a:pt x="1753" y="464"/>
                    <a:pt x="1677" y="438"/>
                    <a:pt x="1936" y="438"/>
                  </a:cubicBezTo>
                  <a:cubicBezTo>
                    <a:pt x="1946" y="438"/>
                    <a:pt x="1958" y="438"/>
                    <a:pt x="1970" y="438"/>
                  </a:cubicBezTo>
                  <a:cubicBezTo>
                    <a:pt x="1898" y="420"/>
                    <a:pt x="1564" y="415"/>
                    <a:pt x="1789" y="399"/>
                  </a:cubicBezTo>
                  <a:lnTo>
                    <a:pt x="1789" y="399"/>
                  </a:lnTo>
                  <a:lnTo>
                    <a:pt x="1643" y="408"/>
                  </a:lnTo>
                  <a:cubicBezTo>
                    <a:pt x="1434" y="399"/>
                    <a:pt x="1701" y="392"/>
                    <a:pt x="1428" y="383"/>
                  </a:cubicBezTo>
                  <a:lnTo>
                    <a:pt x="1428" y="383"/>
                  </a:lnTo>
                  <a:cubicBezTo>
                    <a:pt x="1437" y="383"/>
                    <a:pt x="1448" y="383"/>
                    <a:pt x="1460" y="383"/>
                  </a:cubicBezTo>
                  <a:cubicBezTo>
                    <a:pt x="1501" y="383"/>
                    <a:pt x="1552" y="382"/>
                    <a:pt x="1598" y="382"/>
                  </a:cubicBezTo>
                  <a:cubicBezTo>
                    <a:pt x="1647" y="382"/>
                    <a:pt x="1690" y="383"/>
                    <a:pt x="1706" y="390"/>
                  </a:cubicBezTo>
                  <a:cubicBezTo>
                    <a:pt x="1636" y="353"/>
                    <a:pt x="2111" y="376"/>
                    <a:pt x="2125" y="348"/>
                  </a:cubicBezTo>
                  <a:cubicBezTo>
                    <a:pt x="2171" y="357"/>
                    <a:pt x="2229" y="360"/>
                    <a:pt x="2323" y="360"/>
                  </a:cubicBezTo>
                  <a:cubicBezTo>
                    <a:pt x="2350" y="360"/>
                    <a:pt x="2381" y="360"/>
                    <a:pt x="2414" y="360"/>
                  </a:cubicBezTo>
                  <a:lnTo>
                    <a:pt x="2414" y="360"/>
                  </a:lnTo>
                  <a:cubicBezTo>
                    <a:pt x="2393" y="369"/>
                    <a:pt x="2477" y="380"/>
                    <a:pt x="2361" y="385"/>
                  </a:cubicBezTo>
                  <a:cubicBezTo>
                    <a:pt x="2264" y="383"/>
                    <a:pt x="2194" y="385"/>
                    <a:pt x="2088" y="376"/>
                  </a:cubicBezTo>
                  <a:lnTo>
                    <a:pt x="2088" y="376"/>
                  </a:lnTo>
                  <a:cubicBezTo>
                    <a:pt x="2117" y="394"/>
                    <a:pt x="2214" y="398"/>
                    <a:pt x="2335" y="398"/>
                  </a:cubicBezTo>
                  <a:cubicBezTo>
                    <a:pt x="2408" y="398"/>
                    <a:pt x="2489" y="397"/>
                    <a:pt x="2569" y="397"/>
                  </a:cubicBezTo>
                  <a:cubicBezTo>
                    <a:pt x="2622" y="397"/>
                    <a:pt x="2675" y="397"/>
                    <a:pt x="2725" y="399"/>
                  </a:cubicBezTo>
                  <a:cubicBezTo>
                    <a:pt x="2690" y="397"/>
                    <a:pt x="2681" y="394"/>
                    <a:pt x="2750" y="390"/>
                  </a:cubicBezTo>
                  <a:cubicBezTo>
                    <a:pt x="2901" y="394"/>
                    <a:pt x="3237" y="404"/>
                    <a:pt x="3142" y="420"/>
                  </a:cubicBezTo>
                  <a:lnTo>
                    <a:pt x="3908" y="420"/>
                  </a:lnTo>
                  <a:cubicBezTo>
                    <a:pt x="3909" y="424"/>
                    <a:pt x="3889" y="425"/>
                    <a:pt x="3861" y="425"/>
                  </a:cubicBezTo>
                  <a:cubicBezTo>
                    <a:pt x="3835" y="425"/>
                    <a:pt x="3803" y="424"/>
                    <a:pt x="3778" y="424"/>
                  </a:cubicBezTo>
                  <a:cubicBezTo>
                    <a:pt x="3768" y="424"/>
                    <a:pt x="3758" y="424"/>
                    <a:pt x="3751" y="424"/>
                  </a:cubicBezTo>
                  <a:lnTo>
                    <a:pt x="4179" y="429"/>
                  </a:lnTo>
                  <a:cubicBezTo>
                    <a:pt x="4279" y="441"/>
                    <a:pt x="4034" y="438"/>
                    <a:pt x="3990" y="450"/>
                  </a:cubicBezTo>
                  <a:lnTo>
                    <a:pt x="4300" y="450"/>
                  </a:lnTo>
                  <a:lnTo>
                    <a:pt x="4256" y="461"/>
                  </a:lnTo>
                  <a:cubicBezTo>
                    <a:pt x="4289" y="458"/>
                    <a:pt x="4372" y="456"/>
                    <a:pt x="4465" y="456"/>
                  </a:cubicBezTo>
                  <a:cubicBezTo>
                    <a:pt x="4587" y="456"/>
                    <a:pt x="4725" y="460"/>
                    <a:pt x="4775" y="471"/>
                  </a:cubicBezTo>
                  <a:cubicBezTo>
                    <a:pt x="5046" y="469"/>
                    <a:pt x="5095" y="445"/>
                    <a:pt x="5340" y="445"/>
                  </a:cubicBezTo>
                  <a:cubicBezTo>
                    <a:pt x="5401" y="445"/>
                    <a:pt x="5474" y="446"/>
                    <a:pt x="5565" y="450"/>
                  </a:cubicBezTo>
                  <a:cubicBezTo>
                    <a:pt x="5546" y="468"/>
                    <a:pt x="5305" y="455"/>
                    <a:pt x="5199" y="466"/>
                  </a:cubicBezTo>
                  <a:cubicBezTo>
                    <a:pt x="5229" y="468"/>
                    <a:pt x="5279" y="469"/>
                    <a:pt x="5334" y="469"/>
                  </a:cubicBezTo>
                  <a:cubicBezTo>
                    <a:pt x="5350" y="469"/>
                    <a:pt x="5366" y="469"/>
                    <a:pt x="5383" y="469"/>
                  </a:cubicBezTo>
                  <a:cubicBezTo>
                    <a:pt x="5480" y="469"/>
                    <a:pt x="5580" y="469"/>
                    <a:pt x="5606" y="480"/>
                  </a:cubicBezTo>
                  <a:cubicBezTo>
                    <a:pt x="5935" y="471"/>
                    <a:pt x="5901" y="438"/>
                    <a:pt x="6058" y="422"/>
                  </a:cubicBezTo>
                  <a:cubicBezTo>
                    <a:pt x="6327" y="422"/>
                    <a:pt x="6088" y="438"/>
                    <a:pt x="6100" y="443"/>
                  </a:cubicBezTo>
                  <a:cubicBezTo>
                    <a:pt x="6103" y="443"/>
                    <a:pt x="6105" y="443"/>
                    <a:pt x="6108" y="443"/>
                  </a:cubicBezTo>
                  <a:cubicBezTo>
                    <a:pt x="6166" y="443"/>
                    <a:pt x="6246" y="428"/>
                    <a:pt x="6313" y="428"/>
                  </a:cubicBezTo>
                  <a:cubicBezTo>
                    <a:pt x="6338" y="428"/>
                    <a:pt x="6361" y="430"/>
                    <a:pt x="6380" y="436"/>
                  </a:cubicBezTo>
                  <a:cubicBezTo>
                    <a:pt x="6510" y="424"/>
                    <a:pt x="6584" y="408"/>
                    <a:pt x="6392" y="401"/>
                  </a:cubicBezTo>
                  <a:lnTo>
                    <a:pt x="6392" y="401"/>
                  </a:lnTo>
                  <a:cubicBezTo>
                    <a:pt x="6413" y="402"/>
                    <a:pt x="6434" y="402"/>
                    <a:pt x="6455" y="402"/>
                  </a:cubicBezTo>
                  <a:cubicBezTo>
                    <a:pt x="6562" y="402"/>
                    <a:pt x="6668" y="397"/>
                    <a:pt x="6774" y="387"/>
                  </a:cubicBezTo>
                  <a:lnTo>
                    <a:pt x="6774" y="387"/>
                  </a:lnTo>
                  <a:cubicBezTo>
                    <a:pt x="6658" y="413"/>
                    <a:pt x="6936" y="399"/>
                    <a:pt x="6952" y="420"/>
                  </a:cubicBezTo>
                  <a:cubicBezTo>
                    <a:pt x="7056" y="423"/>
                    <a:pt x="7222" y="427"/>
                    <a:pt x="7388" y="427"/>
                  </a:cubicBezTo>
                  <a:cubicBezTo>
                    <a:pt x="7566" y="427"/>
                    <a:pt x="7745" y="423"/>
                    <a:pt x="7849" y="408"/>
                  </a:cubicBezTo>
                  <a:lnTo>
                    <a:pt x="7849" y="408"/>
                  </a:lnTo>
                  <a:lnTo>
                    <a:pt x="7789" y="436"/>
                  </a:lnTo>
                  <a:lnTo>
                    <a:pt x="8041" y="436"/>
                  </a:lnTo>
                  <a:cubicBezTo>
                    <a:pt x="8193" y="451"/>
                    <a:pt x="7959" y="452"/>
                    <a:pt x="7796" y="452"/>
                  </a:cubicBezTo>
                  <a:cubicBezTo>
                    <a:pt x="7755" y="452"/>
                    <a:pt x="7719" y="452"/>
                    <a:pt x="7694" y="452"/>
                  </a:cubicBezTo>
                  <a:cubicBezTo>
                    <a:pt x="8036" y="459"/>
                    <a:pt x="8266" y="457"/>
                    <a:pt x="8574" y="459"/>
                  </a:cubicBezTo>
                  <a:cubicBezTo>
                    <a:pt x="8483" y="452"/>
                    <a:pt x="8537" y="445"/>
                    <a:pt x="8495" y="436"/>
                  </a:cubicBezTo>
                  <a:cubicBezTo>
                    <a:pt x="8538" y="431"/>
                    <a:pt x="8588" y="430"/>
                    <a:pt x="8639" y="430"/>
                  </a:cubicBezTo>
                  <a:cubicBezTo>
                    <a:pt x="8699" y="430"/>
                    <a:pt x="8760" y="432"/>
                    <a:pt x="8816" y="432"/>
                  </a:cubicBezTo>
                  <a:cubicBezTo>
                    <a:pt x="8830" y="432"/>
                    <a:pt x="8843" y="432"/>
                    <a:pt x="8856" y="431"/>
                  </a:cubicBezTo>
                  <a:lnTo>
                    <a:pt x="8856" y="431"/>
                  </a:lnTo>
                  <a:cubicBezTo>
                    <a:pt x="8884" y="438"/>
                    <a:pt x="8870" y="445"/>
                    <a:pt x="8785" y="448"/>
                  </a:cubicBezTo>
                  <a:lnTo>
                    <a:pt x="8995" y="443"/>
                  </a:lnTo>
                  <a:lnTo>
                    <a:pt x="8995" y="443"/>
                  </a:lnTo>
                  <a:cubicBezTo>
                    <a:pt x="8979" y="461"/>
                    <a:pt x="9083" y="461"/>
                    <a:pt x="8873" y="473"/>
                  </a:cubicBezTo>
                  <a:lnTo>
                    <a:pt x="9069" y="468"/>
                  </a:lnTo>
                  <a:lnTo>
                    <a:pt x="9069" y="468"/>
                  </a:lnTo>
                  <a:cubicBezTo>
                    <a:pt x="9285" y="473"/>
                    <a:pt x="9058" y="482"/>
                    <a:pt x="9005" y="489"/>
                  </a:cubicBezTo>
                  <a:lnTo>
                    <a:pt x="9347" y="494"/>
                  </a:lnTo>
                  <a:cubicBezTo>
                    <a:pt x="9470" y="482"/>
                    <a:pt x="9278" y="478"/>
                    <a:pt x="9514" y="473"/>
                  </a:cubicBezTo>
                  <a:cubicBezTo>
                    <a:pt x="9829" y="489"/>
                    <a:pt x="10230" y="485"/>
                    <a:pt x="10589" y="492"/>
                  </a:cubicBezTo>
                  <a:lnTo>
                    <a:pt x="10337" y="473"/>
                  </a:lnTo>
                  <a:lnTo>
                    <a:pt x="10337" y="473"/>
                  </a:lnTo>
                  <a:cubicBezTo>
                    <a:pt x="10358" y="474"/>
                    <a:pt x="10378" y="474"/>
                    <a:pt x="10395" y="474"/>
                  </a:cubicBezTo>
                  <a:cubicBezTo>
                    <a:pt x="10545" y="474"/>
                    <a:pt x="10517" y="449"/>
                    <a:pt x="10575" y="438"/>
                  </a:cubicBezTo>
                  <a:cubicBezTo>
                    <a:pt x="10777" y="441"/>
                    <a:pt x="11045" y="441"/>
                    <a:pt x="11212" y="448"/>
                  </a:cubicBezTo>
                  <a:cubicBezTo>
                    <a:pt x="11020" y="461"/>
                    <a:pt x="11101" y="482"/>
                    <a:pt x="11279" y="496"/>
                  </a:cubicBezTo>
                  <a:cubicBezTo>
                    <a:pt x="11294" y="496"/>
                    <a:pt x="11309" y="496"/>
                    <a:pt x="11322" y="496"/>
                  </a:cubicBezTo>
                  <a:cubicBezTo>
                    <a:pt x="11678" y="496"/>
                    <a:pt x="11593" y="468"/>
                    <a:pt x="11810" y="459"/>
                  </a:cubicBezTo>
                  <a:lnTo>
                    <a:pt x="11810" y="459"/>
                  </a:lnTo>
                  <a:cubicBezTo>
                    <a:pt x="11634" y="494"/>
                    <a:pt x="12092" y="471"/>
                    <a:pt x="12053" y="492"/>
                  </a:cubicBezTo>
                  <a:cubicBezTo>
                    <a:pt x="12567" y="492"/>
                    <a:pt x="13086" y="480"/>
                    <a:pt x="13617" y="480"/>
                  </a:cubicBezTo>
                  <a:cubicBezTo>
                    <a:pt x="13607" y="475"/>
                    <a:pt x="13455" y="471"/>
                    <a:pt x="13547" y="464"/>
                  </a:cubicBezTo>
                  <a:cubicBezTo>
                    <a:pt x="13574" y="463"/>
                    <a:pt x="13599" y="463"/>
                    <a:pt x="13622" y="463"/>
                  </a:cubicBezTo>
                  <a:cubicBezTo>
                    <a:pt x="13767" y="463"/>
                    <a:pt x="13840" y="474"/>
                    <a:pt x="13862" y="480"/>
                  </a:cubicBezTo>
                  <a:cubicBezTo>
                    <a:pt x="13879" y="480"/>
                    <a:pt x="13895" y="480"/>
                    <a:pt x="13912" y="480"/>
                  </a:cubicBezTo>
                  <a:cubicBezTo>
                    <a:pt x="14057" y="480"/>
                    <a:pt x="14201" y="471"/>
                    <a:pt x="14344" y="457"/>
                  </a:cubicBezTo>
                  <a:lnTo>
                    <a:pt x="14344" y="457"/>
                  </a:lnTo>
                  <a:cubicBezTo>
                    <a:pt x="14325" y="457"/>
                    <a:pt x="14310" y="457"/>
                    <a:pt x="14296" y="457"/>
                  </a:cubicBezTo>
                  <a:cubicBezTo>
                    <a:pt x="14232" y="457"/>
                    <a:pt x="14227" y="453"/>
                    <a:pt x="14244" y="445"/>
                  </a:cubicBezTo>
                  <a:cubicBezTo>
                    <a:pt x="14257" y="445"/>
                    <a:pt x="14268" y="445"/>
                    <a:pt x="14279" y="445"/>
                  </a:cubicBezTo>
                  <a:cubicBezTo>
                    <a:pt x="14432" y="445"/>
                    <a:pt x="14448" y="456"/>
                    <a:pt x="14530" y="456"/>
                  </a:cubicBezTo>
                  <a:cubicBezTo>
                    <a:pt x="14562" y="456"/>
                    <a:pt x="14603" y="454"/>
                    <a:pt x="14666" y="450"/>
                  </a:cubicBezTo>
                  <a:lnTo>
                    <a:pt x="14666" y="450"/>
                  </a:lnTo>
                  <a:cubicBezTo>
                    <a:pt x="14729" y="468"/>
                    <a:pt x="14400" y="459"/>
                    <a:pt x="14423" y="480"/>
                  </a:cubicBezTo>
                  <a:cubicBezTo>
                    <a:pt x="14645" y="480"/>
                    <a:pt x="14786" y="473"/>
                    <a:pt x="14949" y="464"/>
                  </a:cubicBezTo>
                  <a:lnTo>
                    <a:pt x="14949" y="464"/>
                  </a:lnTo>
                  <a:cubicBezTo>
                    <a:pt x="14986" y="475"/>
                    <a:pt x="14798" y="466"/>
                    <a:pt x="14921" y="478"/>
                  </a:cubicBezTo>
                  <a:lnTo>
                    <a:pt x="15940" y="448"/>
                  </a:lnTo>
                  <a:lnTo>
                    <a:pt x="16010" y="464"/>
                  </a:lnTo>
                  <a:cubicBezTo>
                    <a:pt x="16176" y="464"/>
                    <a:pt x="16285" y="459"/>
                    <a:pt x="16362" y="452"/>
                  </a:cubicBezTo>
                  <a:lnTo>
                    <a:pt x="16362" y="452"/>
                  </a:lnTo>
                  <a:cubicBezTo>
                    <a:pt x="16452" y="459"/>
                    <a:pt x="16383" y="461"/>
                    <a:pt x="16297" y="464"/>
                  </a:cubicBezTo>
                  <a:cubicBezTo>
                    <a:pt x="16314" y="464"/>
                    <a:pt x="16331" y="464"/>
                    <a:pt x="16349" y="464"/>
                  </a:cubicBezTo>
                  <a:cubicBezTo>
                    <a:pt x="16560" y="464"/>
                    <a:pt x="16800" y="452"/>
                    <a:pt x="16918" y="452"/>
                  </a:cubicBezTo>
                  <a:cubicBezTo>
                    <a:pt x="16907" y="457"/>
                    <a:pt x="16875" y="457"/>
                    <a:pt x="16841" y="457"/>
                  </a:cubicBezTo>
                  <a:cubicBezTo>
                    <a:pt x="16808" y="457"/>
                    <a:pt x="16772" y="457"/>
                    <a:pt x="16753" y="461"/>
                  </a:cubicBezTo>
                  <a:cubicBezTo>
                    <a:pt x="16771" y="462"/>
                    <a:pt x="16789" y="462"/>
                    <a:pt x="16808" y="462"/>
                  </a:cubicBezTo>
                  <a:cubicBezTo>
                    <a:pt x="17004" y="462"/>
                    <a:pt x="17227" y="446"/>
                    <a:pt x="17400" y="446"/>
                  </a:cubicBezTo>
                  <a:cubicBezTo>
                    <a:pt x="17465" y="446"/>
                    <a:pt x="17522" y="449"/>
                    <a:pt x="17569" y="455"/>
                  </a:cubicBezTo>
                  <a:cubicBezTo>
                    <a:pt x="17545" y="457"/>
                    <a:pt x="17520" y="457"/>
                    <a:pt x="17496" y="457"/>
                  </a:cubicBezTo>
                  <a:lnTo>
                    <a:pt x="17496" y="457"/>
                  </a:lnTo>
                  <a:cubicBezTo>
                    <a:pt x="17907" y="457"/>
                    <a:pt x="18267" y="445"/>
                    <a:pt x="18713" y="443"/>
                  </a:cubicBezTo>
                  <a:cubicBezTo>
                    <a:pt x="18785" y="446"/>
                    <a:pt x="18836" y="448"/>
                    <a:pt x="18873" y="448"/>
                  </a:cubicBezTo>
                  <a:cubicBezTo>
                    <a:pt x="19043" y="448"/>
                    <a:pt x="18924" y="420"/>
                    <a:pt x="19220" y="420"/>
                  </a:cubicBezTo>
                  <a:cubicBezTo>
                    <a:pt x="19230" y="420"/>
                    <a:pt x="19240" y="420"/>
                    <a:pt x="19250" y="420"/>
                  </a:cubicBezTo>
                  <a:cubicBezTo>
                    <a:pt x="19252" y="435"/>
                    <a:pt x="19322" y="440"/>
                    <a:pt x="19420" y="440"/>
                  </a:cubicBezTo>
                  <a:cubicBezTo>
                    <a:pt x="19575" y="440"/>
                    <a:pt x="19798" y="428"/>
                    <a:pt x="19925" y="428"/>
                  </a:cubicBezTo>
                  <a:cubicBezTo>
                    <a:pt x="19943" y="428"/>
                    <a:pt x="19959" y="428"/>
                    <a:pt x="19973" y="429"/>
                  </a:cubicBezTo>
                  <a:lnTo>
                    <a:pt x="19917" y="422"/>
                  </a:lnTo>
                  <a:cubicBezTo>
                    <a:pt x="20001" y="417"/>
                    <a:pt x="20083" y="415"/>
                    <a:pt x="20166" y="415"/>
                  </a:cubicBezTo>
                  <a:cubicBezTo>
                    <a:pt x="20288" y="415"/>
                    <a:pt x="20411" y="420"/>
                    <a:pt x="20534" y="431"/>
                  </a:cubicBezTo>
                  <a:cubicBezTo>
                    <a:pt x="20594" y="432"/>
                    <a:pt x="20660" y="432"/>
                    <a:pt x="20730" y="432"/>
                  </a:cubicBezTo>
                  <a:cubicBezTo>
                    <a:pt x="21009" y="432"/>
                    <a:pt x="21347" y="428"/>
                    <a:pt x="21588" y="413"/>
                  </a:cubicBezTo>
                  <a:lnTo>
                    <a:pt x="21588" y="413"/>
                  </a:lnTo>
                  <a:lnTo>
                    <a:pt x="21527" y="422"/>
                  </a:lnTo>
                  <a:cubicBezTo>
                    <a:pt x="21652" y="416"/>
                    <a:pt x="21754" y="416"/>
                    <a:pt x="21855" y="416"/>
                  </a:cubicBezTo>
                  <a:cubicBezTo>
                    <a:pt x="21956" y="416"/>
                    <a:pt x="22058" y="416"/>
                    <a:pt x="22183" y="411"/>
                  </a:cubicBezTo>
                  <a:lnTo>
                    <a:pt x="22183" y="411"/>
                  </a:lnTo>
                  <a:cubicBezTo>
                    <a:pt x="22176" y="415"/>
                    <a:pt x="22083" y="420"/>
                    <a:pt x="22181" y="422"/>
                  </a:cubicBezTo>
                  <a:cubicBezTo>
                    <a:pt x="22330" y="423"/>
                    <a:pt x="22480" y="424"/>
                    <a:pt x="22630" y="424"/>
                  </a:cubicBezTo>
                  <a:cubicBezTo>
                    <a:pt x="23685" y="424"/>
                    <a:pt x="24755" y="399"/>
                    <a:pt x="25806" y="397"/>
                  </a:cubicBezTo>
                  <a:cubicBezTo>
                    <a:pt x="28099" y="397"/>
                    <a:pt x="30955" y="380"/>
                    <a:pt x="33214" y="325"/>
                  </a:cubicBezTo>
                  <a:lnTo>
                    <a:pt x="33214" y="325"/>
                  </a:lnTo>
                  <a:cubicBezTo>
                    <a:pt x="33214" y="325"/>
                    <a:pt x="33214" y="325"/>
                    <a:pt x="33214" y="325"/>
                  </a:cubicBezTo>
                  <a:cubicBezTo>
                    <a:pt x="33220" y="325"/>
                    <a:pt x="34276" y="139"/>
                    <a:pt x="34115" y="68"/>
                  </a:cubicBezTo>
                  <a:cubicBezTo>
                    <a:pt x="34027" y="58"/>
                    <a:pt x="34337" y="40"/>
                    <a:pt x="34150" y="38"/>
                  </a:cubicBezTo>
                  <a:lnTo>
                    <a:pt x="34150" y="38"/>
                  </a:lnTo>
                  <a:lnTo>
                    <a:pt x="33967" y="61"/>
                  </a:lnTo>
                  <a:cubicBezTo>
                    <a:pt x="33997" y="51"/>
                    <a:pt x="33893" y="40"/>
                    <a:pt x="33872" y="33"/>
                  </a:cubicBezTo>
                  <a:lnTo>
                    <a:pt x="33872" y="33"/>
                  </a:lnTo>
                  <a:cubicBezTo>
                    <a:pt x="33798" y="51"/>
                    <a:pt x="34108" y="61"/>
                    <a:pt x="33890" y="91"/>
                  </a:cubicBezTo>
                  <a:cubicBezTo>
                    <a:pt x="33855" y="99"/>
                    <a:pt x="33762" y="100"/>
                    <a:pt x="33680" y="100"/>
                  </a:cubicBezTo>
                  <a:cubicBezTo>
                    <a:pt x="33648" y="100"/>
                    <a:pt x="33618" y="100"/>
                    <a:pt x="33594" y="100"/>
                  </a:cubicBezTo>
                  <a:cubicBezTo>
                    <a:pt x="33779" y="100"/>
                    <a:pt x="33589" y="116"/>
                    <a:pt x="33515" y="126"/>
                  </a:cubicBezTo>
                  <a:cubicBezTo>
                    <a:pt x="33399" y="119"/>
                    <a:pt x="33218" y="126"/>
                    <a:pt x="33165" y="112"/>
                  </a:cubicBezTo>
                  <a:cubicBezTo>
                    <a:pt x="33123" y="117"/>
                    <a:pt x="33082" y="120"/>
                    <a:pt x="33040" y="120"/>
                  </a:cubicBezTo>
                  <a:cubicBezTo>
                    <a:pt x="33026" y="120"/>
                    <a:pt x="33012" y="119"/>
                    <a:pt x="32998" y="119"/>
                  </a:cubicBezTo>
                  <a:lnTo>
                    <a:pt x="32991" y="112"/>
                  </a:lnTo>
                  <a:lnTo>
                    <a:pt x="32991" y="112"/>
                  </a:lnTo>
                  <a:cubicBezTo>
                    <a:pt x="32855" y="119"/>
                    <a:pt x="33038" y="116"/>
                    <a:pt x="33003" y="123"/>
                  </a:cubicBezTo>
                  <a:cubicBezTo>
                    <a:pt x="32989" y="124"/>
                    <a:pt x="32973" y="124"/>
                    <a:pt x="32957" y="124"/>
                  </a:cubicBezTo>
                  <a:cubicBezTo>
                    <a:pt x="32877" y="124"/>
                    <a:pt x="32771" y="118"/>
                    <a:pt x="32659" y="118"/>
                  </a:cubicBezTo>
                  <a:cubicBezTo>
                    <a:pt x="32636" y="118"/>
                    <a:pt x="32612" y="118"/>
                    <a:pt x="32588" y="119"/>
                  </a:cubicBezTo>
                  <a:cubicBezTo>
                    <a:pt x="32751" y="114"/>
                    <a:pt x="32885" y="105"/>
                    <a:pt x="32998" y="95"/>
                  </a:cubicBezTo>
                  <a:cubicBezTo>
                    <a:pt x="32704" y="89"/>
                    <a:pt x="33049" y="63"/>
                    <a:pt x="33114" y="45"/>
                  </a:cubicBezTo>
                  <a:lnTo>
                    <a:pt x="33114" y="45"/>
                  </a:lnTo>
                  <a:cubicBezTo>
                    <a:pt x="32880" y="56"/>
                    <a:pt x="32790" y="68"/>
                    <a:pt x="32595" y="82"/>
                  </a:cubicBezTo>
                  <a:cubicBezTo>
                    <a:pt x="32371" y="70"/>
                    <a:pt x="32594" y="36"/>
                    <a:pt x="32666" y="31"/>
                  </a:cubicBezTo>
                  <a:lnTo>
                    <a:pt x="32666" y="31"/>
                  </a:lnTo>
                  <a:cubicBezTo>
                    <a:pt x="32453" y="43"/>
                    <a:pt x="32233" y="65"/>
                    <a:pt x="32120" y="75"/>
                  </a:cubicBezTo>
                  <a:cubicBezTo>
                    <a:pt x="32280" y="47"/>
                    <a:pt x="32253" y="40"/>
                    <a:pt x="32396" y="17"/>
                  </a:cubicBezTo>
                  <a:cubicBezTo>
                    <a:pt x="32352" y="13"/>
                    <a:pt x="32316" y="12"/>
                    <a:pt x="32287" y="12"/>
                  </a:cubicBezTo>
                  <a:cubicBezTo>
                    <a:pt x="32202" y="12"/>
                    <a:pt x="32167" y="24"/>
                    <a:pt x="32107" y="31"/>
                  </a:cubicBezTo>
                  <a:cubicBezTo>
                    <a:pt x="32130" y="29"/>
                    <a:pt x="32153" y="29"/>
                    <a:pt x="32176" y="29"/>
                  </a:cubicBezTo>
                  <a:cubicBezTo>
                    <a:pt x="32199" y="29"/>
                    <a:pt x="32222" y="29"/>
                    <a:pt x="32246" y="31"/>
                  </a:cubicBezTo>
                  <a:cubicBezTo>
                    <a:pt x="32042" y="31"/>
                    <a:pt x="32076" y="70"/>
                    <a:pt x="31970" y="89"/>
                  </a:cubicBezTo>
                  <a:cubicBezTo>
                    <a:pt x="31830" y="80"/>
                    <a:pt x="31572" y="77"/>
                    <a:pt x="31551" y="58"/>
                  </a:cubicBezTo>
                  <a:lnTo>
                    <a:pt x="31551" y="58"/>
                  </a:lnTo>
                  <a:lnTo>
                    <a:pt x="31553" y="77"/>
                  </a:lnTo>
                  <a:cubicBezTo>
                    <a:pt x="31526" y="78"/>
                    <a:pt x="31505" y="78"/>
                    <a:pt x="31489" y="78"/>
                  </a:cubicBezTo>
                  <a:cubicBezTo>
                    <a:pt x="31400" y="78"/>
                    <a:pt x="31456" y="64"/>
                    <a:pt x="31432" y="58"/>
                  </a:cubicBezTo>
                  <a:lnTo>
                    <a:pt x="31432" y="58"/>
                  </a:lnTo>
                  <a:cubicBezTo>
                    <a:pt x="31368" y="75"/>
                    <a:pt x="31451" y="98"/>
                    <a:pt x="31152" y="107"/>
                  </a:cubicBezTo>
                  <a:cubicBezTo>
                    <a:pt x="31173" y="89"/>
                    <a:pt x="31122" y="88"/>
                    <a:pt x="31060" y="88"/>
                  </a:cubicBezTo>
                  <a:cubicBezTo>
                    <a:pt x="31043" y="88"/>
                    <a:pt x="31025" y="88"/>
                    <a:pt x="31008" y="88"/>
                  </a:cubicBezTo>
                  <a:cubicBezTo>
                    <a:pt x="30947" y="88"/>
                    <a:pt x="30891" y="86"/>
                    <a:pt x="30895" y="70"/>
                  </a:cubicBezTo>
                  <a:lnTo>
                    <a:pt x="30895" y="70"/>
                  </a:lnTo>
                  <a:cubicBezTo>
                    <a:pt x="30768" y="74"/>
                    <a:pt x="30704" y="92"/>
                    <a:pt x="30588" y="92"/>
                  </a:cubicBezTo>
                  <a:cubicBezTo>
                    <a:pt x="30575" y="92"/>
                    <a:pt x="30562" y="91"/>
                    <a:pt x="30548" y="91"/>
                  </a:cubicBezTo>
                  <a:cubicBezTo>
                    <a:pt x="30401" y="74"/>
                    <a:pt x="30699" y="46"/>
                    <a:pt x="30821" y="46"/>
                  </a:cubicBezTo>
                  <a:cubicBezTo>
                    <a:pt x="30834" y="46"/>
                    <a:pt x="30845" y="46"/>
                    <a:pt x="30853" y="47"/>
                  </a:cubicBezTo>
                  <a:cubicBezTo>
                    <a:pt x="30865" y="47"/>
                    <a:pt x="30875" y="47"/>
                    <a:pt x="30884" y="47"/>
                  </a:cubicBezTo>
                  <a:cubicBezTo>
                    <a:pt x="31027" y="47"/>
                    <a:pt x="30830" y="63"/>
                    <a:pt x="30907" y="63"/>
                  </a:cubicBezTo>
                  <a:lnTo>
                    <a:pt x="31099" y="49"/>
                  </a:lnTo>
                  <a:cubicBezTo>
                    <a:pt x="30992" y="42"/>
                    <a:pt x="30782" y="35"/>
                    <a:pt x="30807" y="21"/>
                  </a:cubicBezTo>
                  <a:lnTo>
                    <a:pt x="30807" y="21"/>
                  </a:lnTo>
                  <a:cubicBezTo>
                    <a:pt x="30610" y="31"/>
                    <a:pt x="30965" y="35"/>
                    <a:pt x="30749" y="47"/>
                  </a:cubicBezTo>
                  <a:lnTo>
                    <a:pt x="30619" y="40"/>
                  </a:lnTo>
                  <a:lnTo>
                    <a:pt x="30619" y="40"/>
                  </a:lnTo>
                  <a:cubicBezTo>
                    <a:pt x="30406" y="51"/>
                    <a:pt x="30666" y="68"/>
                    <a:pt x="30385" y="75"/>
                  </a:cubicBezTo>
                  <a:cubicBezTo>
                    <a:pt x="30571" y="54"/>
                    <a:pt x="30090" y="77"/>
                    <a:pt x="30098" y="50"/>
                  </a:cubicBezTo>
                  <a:lnTo>
                    <a:pt x="30098" y="50"/>
                  </a:lnTo>
                  <a:cubicBezTo>
                    <a:pt x="30080" y="84"/>
                    <a:pt x="29597" y="59"/>
                    <a:pt x="29540" y="86"/>
                  </a:cubicBezTo>
                  <a:lnTo>
                    <a:pt x="29688" y="91"/>
                  </a:lnTo>
                  <a:lnTo>
                    <a:pt x="29656" y="77"/>
                  </a:lnTo>
                  <a:cubicBezTo>
                    <a:pt x="29784" y="75"/>
                    <a:pt x="29897" y="69"/>
                    <a:pt x="30022" y="69"/>
                  </a:cubicBezTo>
                  <a:cubicBezTo>
                    <a:pt x="30053" y="69"/>
                    <a:pt x="30084" y="69"/>
                    <a:pt x="30117" y="70"/>
                  </a:cubicBezTo>
                  <a:cubicBezTo>
                    <a:pt x="29985" y="84"/>
                    <a:pt x="30161" y="98"/>
                    <a:pt x="30010" y="109"/>
                  </a:cubicBezTo>
                  <a:cubicBezTo>
                    <a:pt x="29950" y="114"/>
                    <a:pt x="29911" y="115"/>
                    <a:pt x="29888" y="115"/>
                  </a:cubicBezTo>
                  <a:cubicBezTo>
                    <a:pt x="29804" y="115"/>
                    <a:pt x="29917" y="93"/>
                    <a:pt x="29897" y="93"/>
                  </a:cubicBezTo>
                  <a:cubicBezTo>
                    <a:pt x="29896" y="93"/>
                    <a:pt x="29895" y="93"/>
                    <a:pt x="29894" y="93"/>
                  </a:cubicBezTo>
                  <a:lnTo>
                    <a:pt x="29665" y="112"/>
                  </a:lnTo>
                  <a:lnTo>
                    <a:pt x="29820" y="123"/>
                  </a:lnTo>
                  <a:cubicBezTo>
                    <a:pt x="29644" y="133"/>
                    <a:pt x="29401" y="135"/>
                    <a:pt x="29158" y="135"/>
                  </a:cubicBezTo>
                  <a:cubicBezTo>
                    <a:pt x="28796" y="119"/>
                    <a:pt x="29202" y="116"/>
                    <a:pt x="28942" y="100"/>
                  </a:cubicBezTo>
                  <a:lnTo>
                    <a:pt x="28942" y="100"/>
                  </a:lnTo>
                  <a:cubicBezTo>
                    <a:pt x="28839" y="106"/>
                    <a:pt x="28852" y="114"/>
                    <a:pt x="28737" y="114"/>
                  </a:cubicBezTo>
                  <a:cubicBezTo>
                    <a:pt x="28723" y="114"/>
                    <a:pt x="28708" y="114"/>
                    <a:pt x="28690" y="114"/>
                  </a:cubicBezTo>
                  <a:lnTo>
                    <a:pt x="28690" y="114"/>
                  </a:lnTo>
                  <a:cubicBezTo>
                    <a:pt x="28712" y="116"/>
                    <a:pt x="28734" y="117"/>
                    <a:pt x="28754" y="117"/>
                  </a:cubicBezTo>
                  <a:cubicBezTo>
                    <a:pt x="28814" y="117"/>
                    <a:pt x="28865" y="109"/>
                    <a:pt x="28910" y="109"/>
                  </a:cubicBezTo>
                  <a:cubicBezTo>
                    <a:pt x="28991" y="130"/>
                    <a:pt x="28616" y="121"/>
                    <a:pt x="28634" y="142"/>
                  </a:cubicBezTo>
                  <a:cubicBezTo>
                    <a:pt x="28565" y="135"/>
                    <a:pt x="28579" y="126"/>
                    <a:pt x="28632" y="116"/>
                  </a:cubicBezTo>
                  <a:lnTo>
                    <a:pt x="28632" y="116"/>
                  </a:lnTo>
                  <a:cubicBezTo>
                    <a:pt x="28528" y="120"/>
                    <a:pt x="28426" y="122"/>
                    <a:pt x="28333" y="122"/>
                  </a:cubicBezTo>
                  <a:cubicBezTo>
                    <a:pt x="28179" y="122"/>
                    <a:pt x="28051" y="116"/>
                    <a:pt x="27986" y="100"/>
                  </a:cubicBezTo>
                  <a:lnTo>
                    <a:pt x="27865" y="126"/>
                  </a:lnTo>
                  <a:cubicBezTo>
                    <a:pt x="27393" y="121"/>
                    <a:pt x="28189" y="100"/>
                    <a:pt x="27791" y="89"/>
                  </a:cubicBezTo>
                  <a:cubicBezTo>
                    <a:pt x="27757" y="87"/>
                    <a:pt x="27723" y="87"/>
                    <a:pt x="27689" y="87"/>
                  </a:cubicBezTo>
                  <a:cubicBezTo>
                    <a:pt x="27591" y="87"/>
                    <a:pt x="27493" y="92"/>
                    <a:pt x="27395" y="100"/>
                  </a:cubicBezTo>
                  <a:lnTo>
                    <a:pt x="27536" y="100"/>
                  </a:lnTo>
                  <a:cubicBezTo>
                    <a:pt x="27427" y="114"/>
                    <a:pt x="27437" y="123"/>
                    <a:pt x="27263" y="133"/>
                  </a:cubicBezTo>
                  <a:cubicBezTo>
                    <a:pt x="27176" y="133"/>
                    <a:pt x="27182" y="124"/>
                    <a:pt x="27143" y="124"/>
                  </a:cubicBezTo>
                  <a:cubicBezTo>
                    <a:pt x="27126" y="124"/>
                    <a:pt x="27100" y="125"/>
                    <a:pt x="27054" y="130"/>
                  </a:cubicBezTo>
                  <a:cubicBezTo>
                    <a:pt x="26743" y="119"/>
                    <a:pt x="26869" y="99"/>
                    <a:pt x="26955" y="80"/>
                  </a:cubicBezTo>
                  <a:lnTo>
                    <a:pt x="26955" y="80"/>
                  </a:lnTo>
                  <a:cubicBezTo>
                    <a:pt x="26828" y="83"/>
                    <a:pt x="26659" y="82"/>
                    <a:pt x="26637" y="93"/>
                  </a:cubicBezTo>
                  <a:cubicBezTo>
                    <a:pt x="26636" y="88"/>
                    <a:pt x="26654" y="77"/>
                    <a:pt x="26721" y="70"/>
                  </a:cubicBezTo>
                  <a:lnTo>
                    <a:pt x="26721" y="70"/>
                  </a:lnTo>
                  <a:cubicBezTo>
                    <a:pt x="26778" y="76"/>
                    <a:pt x="26815" y="78"/>
                    <a:pt x="26839" y="78"/>
                  </a:cubicBezTo>
                  <a:cubicBezTo>
                    <a:pt x="26904" y="78"/>
                    <a:pt x="26877" y="63"/>
                    <a:pt x="26892" y="63"/>
                  </a:cubicBezTo>
                  <a:cubicBezTo>
                    <a:pt x="26897" y="63"/>
                    <a:pt x="26908" y="65"/>
                    <a:pt x="26929" y="70"/>
                  </a:cubicBezTo>
                  <a:lnTo>
                    <a:pt x="26992" y="70"/>
                  </a:lnTo>
                  <a:cubicBezTo>
                    <a:pt x="26995" y="69"/>
                    <a:pt x="26997" y="68"/>
                    <a:pt x="26999" y="68"/>
                  </a:cubicBezTo>
                  <a:cubicBezTo>
                    <a:pt x="26885" y="63"/>
                    <a:pt x="26890" y="54"/>
                    <a:pt x="26922" y="45"/>
                  </a:cubicBezTo>
                  <a:lnTo>
                    <a:pt x="26922" y="45"/>
                  </a:lnTo>
                  <a:lnTo>
                    <a:pt x="26815" y="58"/>
                  </a:lnTo>
                  <a:lnTo>
                    <a:pt x="26815" y="58"/>
                  </a:lnTo>
                  <a:lnTo>
                    <a:pt x="26739" y="35"/>
                  </a:lnTo>
                  <a:cubicBezTo>
                    <a:pt x="26734" y="35"/>
                    <a:pt x="26729" y="35"/>
                    <a:pt x="26724" y="35"/>
                  </a:cubicBezTo>
                  <a:cubicBezTo>
                    <a:pt x="26661" y="35"/>
                    <a:pt x="26612" y="45"/>
                    <a:pt x="26571" y="45"/>
                  </a:cubicBezTo>
                  <a:cubicBezTo>
                    <a:pt x="26556" y="45"/>
                    <a:pt x="26542" y="43"/>
                    <a:pt x="26529" y="40"/>
                  </a:cubicBezTo>
                  <a:cubicBezTo>
                    <a:pt x="26385" y="19"/>
                    <a:pt x="26737" y="5"/>
                    <a:pt x="26385" y="0"/>
                  </a:cubicBezTo>
                  <a:cubicBezTo>
                    <a:pt x="26363" y="0"/>
                    <a:pt x="26342" y="0"/>
                    <a:pt x="26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1"/>
          <p:cNvSpPr/>
          <p:nvPr/>
        </p:nvSpPr>
        <p:spPr>
          <a:xfrm flipH="1" rot="-1290010">
            <a:off x="-336024" y="-136436"/>
            <a:ext cx="2775365" cy="1342871"/>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rot="-1092333">
            <a:off x="8123275" y="331276"/>
            <a:ext cx="1490291" cy="1924106"/>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00" name="Google Shape;200;p11"/>
          <p:cNvSpPr/>
          <p:nvPr/>
        </p:nvSpPr>
        <p:spPr>
          <a:xfrm>
            <a:off x="-534200" y="1121200"/>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rot="7199989">
            <a:off x="-506371" y="-1311479"/>
            <a:ext cx="4545547" cy="3234001"/>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1920605" y="4317418"/>
            <a:ext cx="458386" cy="825933"/>
            <a:chOff x="7124634" y="4277738"/>
            <a:chExt cx="316981" cy="571145"/>
          </a:xfrm>
        </p:grpSpPr>
        <p:sp>
          <p:nvSpPr>
            <p:cNvPr id="203" name="Google Shape;203;p11"/>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txBox="1"/>
          <p:nvPr>
            <p:ph hasCustomPrompt="1" type="title"/>
          </p:nvPr>
        </p:nvSpPr>
        <p:spPr>
          <a:xfrm>
            <a:off x="1725600" y="1334125"/>
            <a:ext cx="5692800" cy="135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06" name="Google Shape;206;p11"/>
          <p:cNvSpPr txBox="1"/>
          <p:nvPr>
            <p:ph idx="1" type="subTitle"/>
          </p:nvPr>
        </p:nvSpPr>
        <p:spPr>
          <a:xfrm>
            <a:off x="1284000" y="2729950"/>
            <a:ext cx="65760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7" name="Shape 20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08" name="Shape 208"/>
        <p:cNvGrpSpPr/>
        <p:nvPr/>
      </p:nvGrpSpPr>
      <p:grpSpPr>
        <a:xfrm>
          <a:off x="0" y="0"/>
          <a:ext cx="0" cy="0"/>
          <a:chOff x="0" y="0"/>
          <a:chExt cx="0" cy="0"/>
        </a:xfrm>
      </p:grpSpPr>
      <p:sp>
        <p:nvSpPr>
          <p:cNvPr id="209" name="Google Shape;209;p13"/>
          <p:cNvSpPr/>
          <p:nvPr/>
        </p:nvSpPr>
        <p:spPr>
          <a:xfrm flipH="1">
            <a:off x="-726125"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3"/>
          <p:cNvGrpSpPr/>
          <p:nvPr/>
        </p:nvGrpSpPr>
        <p:grpSpPr>
          <a:xfrm>
            <a:off x="3658100" y="3154400"/>
            <a:ext cx="1827795" cy="1832965"/>
            <a:chOff x="3658100" y="3154400"/>
            <a:chExt cx="1827795" cy="1832965"/>
          </a:xfrm>
        </p:grpSpPr>
        <p:sp>
          <p:nvSpPr>
            <p:cNvPr id="211" name="Google Shape;211;p13"/>
            <p:cNvSpPr/>
            <p:nvPr/>
          </p:nvSpPr>
          <p:spPr>
            <a:xfrm>
              <a:off x="3691733" y="3195231"/>
              <a:ext cx="1794162" cy="1792134"/>
            </a:xfrm>
            <a:custGeom>
              <a:rect b="b" l="l" r="r" t="t"/>
              <a:pathLst>
                <a:path extrusionOk="0" h="27388" w="27419">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658100" y="3154400"/>
              <a:ext cx="1793966" cy="1804632"/>
            </a:xfrm>
            <a:custGeom>
              <a:rect b="b" l="l" r="r" t="t"/>
              <a:pathLst>
                <a:path extrusionOk="0" fill="none" h="27579" w="27416">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644800" y="-157313"/>
            <a:ext cx="4399717" cy="484800"/>
            <a:chOff x="-592500" y="158462"/>
            <a:chExt cx="4399717" cy="484800"/>
          </a:xfrm>
        </p:grpSpPr>
        <p:sp>
          <p:nvSpPr>
            <p:cNvPr id="214" name="Google Shape;214;p13"/>
            <p:cNvSpPr/>
            <p:nvPr/>
          </p:nvSpPr>
          <p:spPr>
            <a:xfrm>
              <a:off x="-551002" y="158462"/>
              <a:ext cx="3994860" cy="310874"/>
            </a:xfrm>
            <a:custGeom>
              <a:rect b="b" l="l" r="r" t="t"/>
              <a:pathLst>
                <a:path extrusionOk="0" h="2547" w="32730">
                  <a:moveTo>
                    <a:pt x="31889" y="124"/>
                  </a:moveTo>
                  <a:cubicBezTo>
                    <a:pt x="31859" y="129"/>
                    <a:pt x="31837" y="133"/>
                    <a:pt x="31821" y="136"/>
                  </a:cubicBezTo>
                  <a:lnTo>
                    <a:pt x="31821" y="136"/>
                  </a:lnTo>
                  <a:cubicBezTo>
                    <a:pt x="31839" y="133"/>
                    <a:pt x="31861" y="129"/>
                    <a:pt x="31889" y="124"/>
                  </a:cubicBezTo>
                  <a:close/>
                  <a:moveTo>
                    <a:pt x="31015" y="361"/>
                  </a:moveTo>
                  <a:lnTo>
                    <a:pt x="31004" y="362"/>
                  </a:lnTo>
                  <a:cubicBezTo>
                    <a:pt x="31008" y="362"/>
                    <a:pt x="31012" y="361"/>
                    <a:pt x="31015" y="361"/>
                  </a:cubicBezTo>
                  <a:close/>
                  <a:moveTo>
                    <a:pt x="26379" y="1057"/>
                  </a:moveTo>
                  <a:cubicBezTo>
                    <a:pt x="26361" y="1059"/>
                    <a:pt x="26341" y="1062"/>
                    <a:pt x="26320" y="1064"/>
                  </a:cubicBezTo>
                  <a:cubicBezTo>
                    <a:pt x="26345" y="1062"/>
                    <a:pt x="26364" y="1059"/>
                    <a:pt x="26379" y="1057"/>
                  </a:cubicBezTo>
                  <a:close/>
                  <a:moveTo>
                    <a:pt x="24924" y="1157"/>
                  </a:moveTo>
                  <a:cubicBezTo>
                    <a:pt x="24909" y="1159"/>
                    <a:pt x="24891" y="1161"/>
                    <a:pt x="24870" y="1164"/>
                  </a:cubicBezTo>
                  <a:cubicBezTo>
                    <a:pt x="24890" y="1161"/>
                    <a:pt x="24908" y="1159"/>
                    <a:pt x="24924" y="1157"/>
                  </a:cubicBezTo>
                  <a:close/>
                  <a:moveTo>
                    <a:pt x="22108" y="1425"/>
                  </a:moveTo>
                  <a:cubicBezTo>
                    <a:pt x="22102" y="1426"/>
                    <a:pt x="22097" y="1427"/>
                    <a:pt x="22093" y="1428"/>
                  </a:cubicBezTo>
                  <a:lnTo>
                    <a:pt x="22093" y="1428"/>
                  </a:lnTo>
                  <a:cubicBezTo>
                    <a:pt x="22098" y="1427"/>
                    <a:pt x="22103" y="1426"/>
                    <a:pt x="22108" y="1425"/>
                  </a:cubicBezTo>
                  <a:close/>
                  <a:moveTo>
                    <a:pt x="22093" y="1428"/>
                  </a:moveTo>
                  <a:cubicBezTo>
                    <a:pt x="22044" y="1436"/>
                    <a:pt x="21992" y="1444"/>
                    <a:pt x="21998" y="1446"/>
                  </a:cubicBezTo>
                  <a:cubicBezTo>
                    <a:pt x="22135" y="1435"/>
                    <a:pt x="22053" y="1436"/>
                    <a:pt x="22093" y="1428"/>
                  </a:cubicBezTo>
                  <a:close/>
                  <a:moveTo>
                    <a:pt x="16100" y="1690"/>
                  </a:moveTo>
                  <a:cubicBezTo>
                    <a:pt x="16086" y="1690"/>
                    <a:pt x="16070" y="1690"/>
                    <a:pt x="16055" y="1692"/>
                  </a:cubicBezTo>
                  <a:lnTo>
                    <a:pt x="16055" y="1692"/>
                  </a:lnTo>
                  <a:cubicBezTo>
                    <a:pt x="16070" y="1691"/>
                    <a:pt x="16085" y="1690"/>
                    <a:pt x="16100" y="1690"/>
                  </a:cubicBezTo>
                  <a:close/>
                  <a:moveTo>
                    <a:pt x="12868" y="2144"/>
                  </a:moveTo>
                  <a:cubicBezTo>
                    <a:pt x="12853" y="2146"/>
                    <a:pt x="12843" y="2147"/>
                    <a:pt x="12839" y="2148"/>
                  </a:cubicBezTo>
                  <a:cubicBezTo>
                    <a:pt x="12850" y="2147"/>
                    <a:pt x="12859" y="2146"/>
                    <a:pt x="12868" y="2144"/>
                  </a:cubicBezTo>
                  <a:close/>
                  <a:moveTo>
                    <a:pt x="667" y="2448"/>
                  </a:moveTo>
                  <a:cubicBezTo>
                    <a:pt x="679" y="2449"/>
                    <a:pt x="693" y="2449"/>
                    <a:pt x="712" y="2449"/>
                  </a:cubicBezTo>
                  <a:cubicBezTo>
                    <a:pt x="699" y="2449"/>
                    <a:pt x="684" y="2449"/>
                    <a:pt x="667" y="2448"/>
                  </a:cubicBezTo>
                  <a:close/>
                  <a:moveTo>
                    <a:pt x="7075" y="2437"/>
                  </a:moveTo>
                  <a:cubicBezTo>
                    <a:pt x="7010" y="2440"/>
                    <a:pt x="6955" y="2444"/>
                    <a:pt x="6939" y="2449"/>
                  </a:cubicBezTo>
                  <a:lnTo>
                    <a:pt x="7035" y="2448"/>
                  </a:lnTo>
                  <a:lnTo>
                    <a:pt x="7035" y="2448"/>
                  </a:lnTo>
                  <a:cubicBezTo>
                    <a:pt x="7046" y="2444"/>
                    <a:pt x="7060" y="2441"/>
                    <a:pt x="7075" y="2437"/>
                  </a:cubicBezTo>
                  <a:close/>
                  <a:moveTo>
                    <a:pt x="7104" y="2472"/>
                  </a:moveTo>
                  <a:lnTo>
                    <a:pt x="7022" y="2484"/>
                  </a:lnTo>
                  <a:lnTo>
                    <a:pt x="7045" y="2486"/>
                  </a:lnTo>
                  <a:lnTo>
                    <a:pt x="7045" y="2486"/>
                  </a:lnTo>
                  <a:cubicBezTo>
                    <a:pt x="7064" y="2483"/>
                    <a:pt x="7088" y="2477"/>
                    <a:pt x="7104" y="2472"/>
                  </a:cubicBezTo>
                  <a:close/>
                  <a:moveTo>
                    <a:pt x="7045" y="2486"/>
                  </a:moveTo>
                  <a:cubicBezTo>
                    <a:pt x="7028" y="2490"/>
                    <a:pt x="7017" y="2492"/>
                    <a:pt x="7025" y="2492"/>
                  </a:cubicBezTo>
                  <a:cubicBezTo>
                    <a:pt x="7030" y="2492"/>
                    <a:pt x="7044" y="2491"/>
                    <a:pt x="7071" y="2489"/>
                  </a:cubicBezTo>
                  <a:lnTo>
                    <a:pt x="7045" y="2486"/>
                  </a:lnTo>
                  <a:close/>
                  <a:moveTo>
                    <a:pt x="2667" y="2503"/>
                  </a:moveTo>
                  <a:lnTo>
                    <a:pt x="2667" y="2507"/>
                  </a:lnTo>
                  <a:cubicBezTo>
                    <a:pt x="2668" y="2506"/>
                    <a:pt x="2668" y="2504"/>
                    <a:pt x="2667" y="2503"/>
                  </a:cubicBezTo>
                  <a:close/>
                  <a:moveTo>
                    <a:pt x="4057" y="2509"/>
                  </a:moveTo>
                  <a:cubicBezTo>
                    <a:pt x="4057" y="2509"/>
                    <a:pt x="4057" y="2509"/>
                    <a:pt x="4057" y="2510"/>
                  </a:cubicBezTo>
                  <a:cubicBezTo>
                    <a:pt x="4057" y="2509"/>
                    <a:pt x="4057" y="2509"/>
                    <a:pt x="4057" y="2509"/>
                  </a:cubicBezTo>
                  <a:close/>
                  <a:moveTo>
                    <a:pt x="1594" y="2526"/>
                  </a:moveTo>
                  <a:cubicBezTo>
                    <a:pt x="1593" y="2526"/>
                    <a:pt x="1593" y="2526"/>
                    <a:pt x="1592" y="2526"/>
                  </a:cubicBezTo>
                  <a:cubicBezTo>
                    <a:pt x="1593" y="2526"/>
                    <a:pt x="1593" y="2526"/>
                    <a:pt x="1594" y="2526"/>
                  </a:cubicBezTo>
                  <a:close/>
                  <a:moveTo>
                    <a:pt x="32722" y="1"/>
                  </a:moveTo>
                  <a:cubicBezTo>
                    <a:pt x="32596" y="1"/>
                    <a:pt x="32335" y="53"/>
                    <a:pt x="32086" y="87"/>
                  </a:cubicBezTo>
                  <a:cubicBezTo>
                    <a:pt x="32100" y="92"/>
                    <a:pt x="31950" y="126"/>
                    <a:pt x="32003" y="126"/>
                  </a:cubicBezTo>
                  <a:cubicBezTo>
                    <a:pt x="32018" y="126"/>
                    <a:pt x="32048" y="123"/>
                    <a:pt x="32102" y="117"/>
                  </a:cubicBezTo>
                  <a:lnTo>
                    <a:pt x="32102" y="117"/>
                  </a:lnTo>
                  <a:cubicBezTo>
                    <a:pt x="32100" y="128"/>
                    <a:pt x="31954" y="154"/>
                    <a:pt x="31854" y="168"/>
                  </a:cubicBezTo>
                  <a:cubicBezTo>
                    <a:pt x="31898" y="156"/>
                    <a:pt x="31719" y="159"/>
                    <a:pt x="31821" y="136"/>
                  </a:cubicBezTo>
                  <a:lnTo>
                    <a:pt x="31821" y="136"/>
                  </a:lnTo>
                  <a:cubicBezTo>
                    <a:pt x="31694" y="159"/>
                    <a:pt x="31761" y="140"/>
                    <a:pt x="31546" y="175"/>
                  </a:cubicBezTo>
                  <a:cubicBezTo>
                    <a:pt x="31549" y="173"/>
                    <a:pt x="31548" y="173"/>
                    <a:pt x="31543" y="173"/>
                  </a:cubicBezTo>
                  <a:cubicBezTo>
                    <a:pt x="31504" y="173"/>
                    <a:pt x="31253" y="207"/>
                    <a:pt x="31169" y="207"/>
                  </a:cubicBezTo>
                  <a:cubicBezTo>
                    <a:pt x="31149" y="207"/>
                    <a:pt x="31139" y="205"/>
                    <a:pt x="31143" y="200"/>
                  </a:cubicBezTo>
                  <a:lnTo>
                    <a:pt x="31143" y="200"/>
                  </a:lnTo>
                  <a:cubicBezTo>
                    <a:pt x="31067" y="221"/>
                    <a:pt x="31152" y="237"/>
                    <a:pt x="30867" y="274"/>
                  </a:cubicBezTo>
                  <a:cubicBezTo>
                    <a:pt x="30874" y="275"/>
                    <a:pt x="30882" y="275"/>
                    <a:pt x="30892" y="275"/>
                  </a:cubicBezTo>
                  <a:cubicBezTo>
                    <a:pt x="30950" y="275"/>
                    <a:pt x="31055" y="266"/>
                    <a:pt x="31098" y="266"/>
                  </a:cubicBezTo>
                  <a:cubicBezTo>
                    <a:pt x="31130" y="266"/>
                    <a:pt x="31127" y="271"/>
                    <a:pt x="31046" y="288"/>
                  </a:cubicBezTo>
                  <a:lnTo>
                    <a:pt x="31182" y="260"/>
                  </a:lnTo>
                  <a:cubicBezTo>
                    <a:pt x="31221" y="257"/>
                    <a:pt x="31243" y="255"/>
                    <a:pt x="31255" y="255"/>
                  </a:cubicBezTo>
                  <a:cubicBezTo>
                    <a:pt x="31289" y="255"/>
                    <a:pt x="31241" y="266"/>
                    <a:pt x="31277" y="266"/>
                  </a:cubicBezTo>
                  <a:cubicBezTo>
                    <a:pt x="31294" y="266"/>
                    <a:pt x="31327" y="264"/>
                    <a:pt x="31391" y="258"/>
                  </a:cubicBezTo>
                  <a:lnTo>
                    <a:pt x="31391" y="258"/>
                  </a:lnTo>
                  <a:cubicBezTo>
                    <a:pt x="31323" y="266"/>
                    <a:pt x="31194" y="289"/>
                    <a:pt x="31141" y="289"/>
                  </a:cubicBezTo>
                  <a:cubicBezTo>
                    <a:pt x="31134" y="289"/>
                    <a:pt x="31129" y="289"/>
                    <a:pt x="31125" y="288"/>
                  </a:cubicBezTo>
                  <a:lnTo>
                    <a:pt x="31125" y="288"/>
                  </a:lnTo>
                  <a:cubicBezTo>
                    <a:pt x="31196" y="314"/>
                    <a:pt x="30742" y="353"/>
                    <a:pt x="30733" y="381"/>
                  </a:cubicBezTo>
                  <a:cubicBezTo>
                    <a:pt x="30726" y="380"/>
                    <a:pt x="30719" y="380"/>
                    <a:pt x="30711" y="380"/>
                  </a:cubicBezTo>
                  <a:cubicBezTo>
                    <a:pt x="30656" y="380"/>
                    <a:pt x="30584" y="388"/>
                    <a:pt x="30457" y="406"/>
                  </a:cubicBezTo>
                  <a:cubicBezTo>
                    <a:pt x="30476" y="395"/>
                    <a:pt x="30397" y="395"/>
                    <a:pt x="30506" y="374"/>
                  </a:cubicBezTo>
                  <a:cubicBezTo>
                    <a:pt x="30596" y="365"/>
                    <a:pt x="30664" y="355"/>
                    <a:pt x="30766" y="351"/>
                  </a:cubicBezTo>
                  <a:cubicBezTo>
                    <a:pt x="30754" y="345"/>
                    <a:pt x="30734" y="343"/>
                    <a:pt x="30707" y="343"/>
                  </a:cubicBezTo>
                  <a:cubicBezTo>
                    <a:pt x="30591" y="343"/>
                    <a:pt x="30350" y="387"/>
                    <a:pt x="30156" y="404"/>
                  </a:cubicBezTo>
                  <a:cubicBezTo>
                    <a:pt x="30191" y="404"/>
                    <a:pt x="30200" y="404"/>
                    <a:pt x="30135" y="418"/>
                  </a:cubicBezTo>
                  <a:cubicBezTo>
                    <a:pt x="30033" y="426"/>
                    <a:pt x="29840" y="445"/>
                    <a:pt x="29771" y="445"/>
                  </a:cubicBezTo>
                  <a:cubicBezTo>
                    <a:pt x="29743" y="445"/>
                    <a:pt x="29735" y="442"/>
                    <a:pt x="29760" y="434"/>
                  </a:cubicBezTo>
                  <a:lnTo>
                    <a:pt x="29760" y="434"/>
                  </a:lnTo>
                  <a:lnTo>
                    <a:pt x="29033" y="524"/>
                  </a:lnTo>
                  <a:cubicBezTo>
                    <a:pt x="29028" y="517"/>
                    <a:pt x="29135" y="508"/>
                    <a:pt x="29179" y="501"/>
                  </a:cubicBezTo>
                  <a:lnTo>
                    <a:pt x="29179" y="501"/>
                  </a:lnTo>
                  <a:lnTo>
                    <a:pt x="28773" y="548"/>
                  </a:lnTo>
                  <a:cubicBezTo>
                    <a:pt x="28678" y="548"/>
                    <a:pt x="28910" y="520"/>
                    <a:pt x="28949" y="506"/>
                  </a:cubicBezTo>
                  <a:lnTo>
                    <a:pt x="28949" y="506"/>
                  </a:lnTo>
                  <a:lnTo>
                    <a:pt x="28658" y="541"/>
                  </a:lnTo>
                  <a:lnTo>
                    <a:pt x="28697" y="524"/>
                  </a:lnTo>
                  <a:lnTo>
                    <a:pt x="28697" y="524"/>
                  </a:lnTo>
                  <a:cubicBezTo>
                    <a:pt x="28631" y="539"/>
                    <a:pt x="28341" y="574"/>
                    <a:pt x="28230" y="574"/>
                  </a:cubicBezTo>
                  <a:cubicBezTo>
                    <a:pt x="28221" y="574"/>
                    <a:pt x="28212" y="574"/>
                    <a:pt x="28206" y="573"/>
                  </a:cubicBezTo>
                  <a:cubicBezTo>
                    <a:pt x="27884" y="612"/>
                    <a:pt x="27893" y="649"/>
                    <a:pt x="27458" y="682"/>
                  </a:cubicBezTo>
                  <a:cubicBezTo>
                    <a:pt x="27472" y="661"/>
                    <a:pt x="27703" y="647"/>
                    <a:pt x="27803" y="624"/>
                  </a:cubicBezTo>
                  <a:lnTo>
                    <a:pt x="27803" y="624"/>
                  </a:lnTo>
                  <a:cubicBezTo>
                    <a:pt x="27725" y="626"/>
                    <a:pt x="27519" y="658"/>
                    <a:pt x="27439" y="658"/>
                  </a:cubicBezTo>
                  <a:cubicBezTo>
                    <a:pt x="27428" y="658"/>
                    <a:pt x="27419" y="658"/>
                    <a:pt x="27414" y="656"/>
                  </a:cubicBezTo>
                  <a:cubicBezTo>
                    <a:pt x="27101" y="700"/>
                    <a:pt x="27140" y="728"/>
                    <a:pt x="26990" y="763"/>
                  </a:cubicBezTo>
                  <a:cubicBezTo>
                    <a:pt x="26924" y="770"/>
                    <a:pt x="26891" y="773"/>
                    <a:pt x="26876" y="773"/>
                  </a:cubicBezTo>
                  <a:cubicBezTo>
                    <a:pt x="26836" y="773"/>
                    <a:pt x="26959" y="750"/>
                    <a:pt x="26950" y="747"/>
                  </a:cubicBezTo>
                  <a:lnTo>
                    <a:pt x="26950" y="747"/>
                  </a:lnTo>
                  <a:cubicBezTo>
                    <a:pt x="26885" y="753"/>
                    <a:pt x="26790" y="787"/>
                    <a:pt x="26718" y="787"/>
                  </a:cubicBezTo>
                  <a:cubicBezTo>
                    <a:pt x="26706" y="787"/>
                    <a:pt x="26695" y="786"/>
                    <a:pt x="26684" y="784"/>
                  </a:cubicBezTo>
                  <a:cubicBezTo>
                    <a:pt x="26587" y="804"/>
                    <a:pt x="26524" y="823"/>
                    <a:pt x="26594" y="823"/>
                  </a:cubicBezTo>
                  <a:cubicBezTo>
                    <a:pt x="26612" y="823"/>
                    <a:pt x="26639" y="821"/>
                    <a:pt x="26677" y="819"/>
                  </a:cubicBezTo>
                  <a:lnTo>
                    <a:pt x="26677" y="819"/>
                  </a:lnTo>
                  <a:cubicBezTo>
                    <a:pt x="26557" y="830"/>
                    <a:pt x="26436" y="849"/>
                    <a:pt x="26316" y="874"/>
                  </a:cubicBezTo>
                  <a:cubicBezTo>
                    <a:pt x="26352" y="861"/>
                    <a:pt x="26346" y="857"/>
                    <a:pt x="26321" y="857"/>
                  </a:cubicBezTo>
                  <a:cubicBezTo>
                    <a:pt x="26289" y="857"/>
                    <a:pt x="26223" y="864"/>
                    <a:pt x="26181" y="864"/>
                  </a:cubicBezTo>
                  <a:cubicBezTo>
                    <a:pt x="26161" y="864"/>
                    <a:pt x="26146" y="862"/>
                    <a:pt x="26142" y="858"/>
                  </a:cubicBezTo>
                  <a:cubicBezTo>
                    <a:pt x="25936" y="874"/>
                    <a:pt x="25482" y="916"/>
                    <a:pt x="25292" y="962"/>
                  </a:cubicBezTo>
                  <a:lnTo>
                    <a:pt x="25345" y="927"/>
                  </a:lnTo>
                  <a:lnTo>
                    <a:pt x="25106" y="958"/>
                  </a:lnTo>
                  <a:cubicBezTo>
                    <a:pt x="24923" y="958"/>
                    <a:pt x="25315" y="916"/>
                    <a:pt x="25435" y="904"/>
                  </a:cubicBezTo>
                  <a:lnTo>
                    <a:pt x="25435" y="904"/>
                  </a:lnTo>
                  <a:cubicBezTo>
                    <a:pt x="25109" y="932"/>
                    <a:pt x="24891" y="958"/>
                    <a:pt x="24599" y="988"/>
                  </a:cubicBezTo>
                  <a:cubicBezTo>
                    <a:pt x="24607" y="987"/>
                    <a:pt x="24613" y="987"/>
                    <a:pt x="24619" y="987"/>
                  </a:cubicBezTo>
                  <a:cubicBezTo>
                    <a:pt x="24676" y="987"/>
                    <a:pt x="24638" y="997"/>
                    <a:pt x="24676" y="1002"/>
                  </a:cubicBezTo>
                  <a:cubicBezTo>
                    <a:pt x="24576" y="1025"/>
                    <a:pt x="24437" y="1027"/>
                    <a:pt x="24333" y="1041"/>
                  </a:cubicBezTo>
                  <a:cubicBezTo>
                    <a:pt x="24305" y="1036"/>
                    <a:pt x="24319" y="1029"/>
                    <a:pt x="24400" y="1020"/>
                  </a:cubicBezTo>
                  <a:lnTo>
                    <a:pt x="24400" y="1020"/>
                  </a:lnTo>
                  <a:lnTo>
                    <a:pt x="24198" y="1041"/>
                  </a:lnTo>
                  <a:cubicBezTo>
                    <a:pt x="24212" y="1022"/>
                    <a:pt x="24113" y="1032"/>
                    <a:pt x="24312" y="1002"/>
                  </a:cubicBezTo>
                  <a:lnTo>
                    <a:pt x="24312" y="1002"/>
                  </a:lnTo>
                  <a:lnTo>
                    <a:pt x="24127" y="1025"/>
                  </a:lnTo>
                  <a:cubicBezTo>
                    <a:pt x="24089" y="1027"/>
                    <a:pt x="24066" y="1028"/>
                    <a:pt x="24052" y="1028"/>
                  </a:cubicBezTo>
                  <a:cubicBezTo>
                    <a:pt x="23992" y="1028"/>
                    <a:pt x="24143" y="1006"/>
                    <a:pt x="24184" y="997"/>
                  </a:cubicBezTo>
                  <a:lnTo>
                    <a:pt x="24184" y="997"/>
                  </a:lnTo>
                  <a:lnTo>
                    <a:pt x="23858" y="1025"/>
                  </a:lnTo>
                  <a:cubicBezTo>
                    <a:pt x="23742" y="1046"/>
                    <a:pt x="23925" y="1034"/>
                    <a:pt x="23703" y="1062"/>
                  </a:cubicBezTo>
                  <a:cubicBezTo>
                    <a:pt x="23402" y="1073"/>
                    <a:pt x="23019" y="1115"/>
                    <a:pt x="22676" y="1143"/>
                  </a:cubicBezTo>
                  <a:lnTo>
                    <a:pt x="22917" y="1136"/>
                  </a:lnTo>
                  <a:lnTo>
                    <a:pt x="22917" y="1136"/>
                  </a:lnTo>
                  <a:cubicBezTo>
                    <a:pt x="22714" y="1152"/>
                    <a:pt x="22755" y="1175"/>
                    <a:pt x="22695" y="1194"/>
                  </a:cubicBezTo>
                  <a:cubicBezTo>
                    <a:pt x="22505" y="1210"/>
                    <a:pt x="22248" y="1233"/>
                    <a:pt x="22086" y="1238"/>
                  </a:cubicBezTo>
                  <a:cubicBezTo>
                    <a:pt x="22257" y="1212"/>
                    <a:pt x="22199" y="1196"/>
                    <a:pt x="22050" y="1196"/>
                  </a:cubicBezTo>
                  <a:cubicBezTo>
                    <a:pt x="22040" y="1196"/>
                    <a:pt x="22029" y="1196"/>
                    <a:pt x="22019" y="1196"/>
                  </a:cubicBezTo>
                  <a:cubicBezTo>
                    <a:pt x="21632" y="1229"/>
                    <a:pt x="21729" y="1252"/>
                    <a:pt x="21516" y="1280"/>
                  </a:cubicBezTo>
                  <a:cubicBezTo>
                    <a:pt x="21566" y="1264"/>
                    <a:pt x="21560" y="1259"/>
                    <a:pt x="21529" y="1259"/>
                  </a:cubicBezTo>
                  <a:cubicBezTo>
                    <a:pt x="21475" y="1259"/>
                    <a:pt x="21346" y="1273"/>
                    <a:pt x="21298" y="1273"/>
                  </a:cubicBezTo>
                  <a:cubicBezTo>
                    <a:pt x="21283" y="1273"/>
                    <a:pt x="21276" y="1272"/>
                    <a:pt x="21282" y="1268"/>
                  </a:cubicBezTo>
                  <a:lnTo>
                    <a:pt x="21282" y="1268"/>
                  </a:lnTo>
                  <a:cubicBezTo>
                    <a:pt x="21036" y="1289"/>
                    <a:pt x="20791" y="1314"/>
                    <a:pt x="20543" y="1337"/>
                  </a:cubicBezTo>
                  <a:cubicBezTo>
                    <a:pt x="20297" y="1363"/>
                    <a:pt x="20047" y="1384"/>
                    <a:pt x="19792" y="1402"/>
                  </a:cubicBezTo>
                  <a:cubicBezTo>
                    <a:pt x="19804" y="1407"/>
                    <a:pt x="19950" y="1400"/>
                    <a:pt x="19862" y="1414"/>
                  </a:cubicBezTo>
                  <a:cubicBezTo>
                    <a:pt x="19768" y="1423"/>
                    <a:pt x="19699" y="1426"/>
                    <a:pt x="19650" y="1426"/>
                  </a:cubicBezTo>
                  <a:cubicBezTo>
                    <a:pt x="19601" y="1426"/>
                    <a:pt x="19572" y="1423"/>
                    <a:pt x="19559" y="1421"/>
                  </a:cubicBezTo>
                  <a:cubicBezTo>
                    <a:pt x="19406" y="1432"/>
                    <a:pt x="19253" y="1451"/>
                    <a:pt x="19102" y="1481"/>
                  </a:cubicBezTo>
                  <a:cubicBezTo>
                    <a:pt x="19146" y="1476"/>
                    <a:pt x="19173" y="1474"/>
                    <a:pt x="19188" y="1474"/>
                  </a:cubicBezTo>
                  <a:cubicBezTo>
                    <a:pt x="19209" y="1474"/>
                    <a:pt x="19208" y="1478"/>
                    <a:pt x="19197" y="1483"/>
                  </a:cubicBezTo>
                  <a:cubicBezTo>
                    <a:pt x="19110" y="1492"/>
                    <a:pt x="19063" y="1493"/>
                    <a:pt x="19028" y="1493"/>
                  </a:cubicBezTo>
                  <a:cubicBezTo>
                    <a:pt x="19012" y="1493"/>
                    <a:pt x="18998" y="1493"/>
                    <a:pt x="18983" y="1493"/>
                  </a:cubicBezTo>
                  <a:cubicBezTo>
                    <a:pt x="18944" y="1493"/>
                    <a:pt x="18902" y="1495"/>
                    <a:pt x="18796" y="1511"/>
                  </a:cubicBezTo>
                  <a:cubicBezTo>
                    <a:pt x="18734" y="1497"/>
                    <a:pt x="19049" y="1483"/>
                    <a:pt x="19026" y="1465"/>
                  </a:cubicBezTo>
                  <a:lnTo>
                    <a:pt x="19026" y="1465"/>
                  </a:lnTo>
                  <a:cubicBezTo>
                    <a:pt x="18813" y="1481"/>
                    <a:pt x="18681" y="1500"/>
                    <a:pt x="18525" y="1520"/>
                  </a:cubicBezTo>
                  <a:cubicBezTo>
                    <a:pt x="18491" y="1511"/>
                    <a:pt x="18669" y="1507"/>
                    <a:pt x="18551" y="1504"/>
                  </a:cubicBezTo>
                  <a:lnTo>
                    <a:pt x="18551" y="1504"/>
                  </a:lnTo>
                  <a:lnTo>
                    <a:pt x="17580" y="1599"/>
                  </a:lnTo>
                  <a:lnTo>
                    <a:pt x="17513" y="1588"/>
                  </a:lnTo>
                  <a:cubicBezTo>
                    <a:pt x="17356" y="1599"/>
                    <a:pt x="17251" y="1611"/>
                    <a:pt x="17177" y="1622"/>
                  </a:cubicBezTo>
                  <a:cubicBezTo>
                    <a:pt x="17092" y="1622"/>
                    <a:pt x="17159" y="1613"/>
                    <a:pt x="17240" y="1606"/>
                  </a:cubicBezTo>
                  <a:lnTo>
                    <a:pt x="17240" y="1606"/>
                  </a:lnTo>
                  <a:cubicBezTo>
                    <a:pt x="17029" y="1620"/>
                    <a:pt x="16770" y="1650"/>
                    <a:pt x="16649" y="1659"/>
                  </a:cubicBezTo>
                  <a:cubicBezTo>
                    <a:pt x="16668" y="1650"/>
                    <a:pt x="16770" y="1650"/>
                    <a:pt x="16804" y="1641"/>
                  </a:cubicBezTo>
                  <a:lnTo>
                    <a:pt x="16804" y="1641"/>
                  </a:lnTo>
                  <a:cubicBezTo>
                    <a:pt x="16560" y="1654"/>
                    <a:pt x="16259" y="1698"/>
                    <a:pt x="16075" y="1698"/>
                  </a:cubicBezTo>
                  <a:cubicBezTo>
                    <a:pt x="16058" y="1698"/>
                    <a:pt x="16043" y="1697"/>
                    <a:pt x="16028" y="1696"/>
                  </a:cubicBezTo>
                  <a:cubicBezTo>
                    <a:pt x="16037" y="1695"/>
                    <a:pt x="16046" y="1693"/>
                    <a:pt x="16055" y="1692"/>
                  </a:cubicBezTo>
                  <a:lnTo>
                    <a:pt x="16055" y="1692"/>
                  </a:lnTo>
                  <a:cubicBezTo>
                    <a:pt x="15680" y="1715"/>
                    <a:pt x="15347" y="1746"/>
                    <a:pt x="14935" y="1773"/>
                  </a:cubicBezTo>
                  <a:cubicBezTo>
                    <a:pt x="14541" y="1778"/>
                    <a:pt x="14810" y="1805"/>
                    <a:pt x="14423" y="1826"/>
                  </a:cubicBezTo>
                  <a:cubicBezTo>
                    <a:pt x="14422" y="1815"/>
                    <a:pt x="14389" y="1811"/>
                    <a:pt x="14338" y="1811"/>
                  </a:cubicBezTo>
                  <a:cubicBezTo>
                    <a:pt x="14183" y="1811"/>
                    <a:pt x="13857" y="1849"/>
                    <a:pt x="13735" y="1849"/>
                  </a:cubicBezTo>
                  <a:lnTo>
                    <a:pt x="13786" y="1854"/>
                  </a:lnTo>
                  <a:cubicBezTo>
                    <a:pt x="13640" y="1870"/>
                    <a:pt x="13493" y="1877"/>
                    <a:pt x="13346" y="1877"/>
                  </a:cubicBezTo>
                  <a:cubicBezTo>
                    <a:pt x="13297" y="1877"/>
                    <a:pt x="13249" y="1877"/>
                    <a:pt x="13200" y="1875"/>
                  </a:cubicBezTo>
                  <a:cubicBezTo>
                    <a:pt x="13054" y="1882"/>
                    <a:pt x="12876" y="1889"/>
                    <a:pt x="12695" y="1900"/>
                  </a:cubicBezTo>
                  <a:cubicBezTo>
                    <a:pt x="12605" y="1907"/>
                    <a:pt x="12517" y="1912"/>
                    <a:pt x="12431" y="1919"/>
                  </a:cubicBezTo>
                  <a:cubicBezTo>
                    <a:pt x="12345" y="1926"/>
                    <a:pt x="12264" y="1933"/>
                    <a:pt x="12192" y="1940"/>
                  </a:cubicBezTo>
                  <a:lnTo>
                    <a:pt x="12250" y="1928"/>
                  </a:lnTo>
                  <a:lnTo>
                    <a:pt x="12250" y="1928"/>
                  </a:lnTo>
                  <a:cubicBezTo>
                    <a:pt x="12012" y="1951"/>
                    <a:pt x="11863" y="1944"/>
                    <a:pt x="11625" y="1965"/>
                  </a:cubicBezTo>
                  <a:cubicBezTo>
                    <a:pt x="11632" y="1963"/>
                    <a:pt x="11720" y="1954"/>
                    <a:pt x="11627" y="1954"/>
                  </a:cubicBezTo>
                  <a:cubicBezTo>
                    <a:pt x="10480" y="1993"/>
                    <a:pt x="9311" y="2062"/>
                    <a:pt x="8164" y="2095"/>
                  </a:cubicBezTo>
                  <a:lnTo>
                    <a:pt x="6436" y="2134"/>
                  </a:lnTo>
                  <a:lnTo>
                    <a:pt x="4611" y="2169"/>
                  </a:lnTo>
                  <a:lnTo>
                    <a:pt x="1083" y="2222"/>
                  </a:lnTo>
                  <a:cubicBezTo>
                    <a:pt x="1083" y="2222"/>
                    <a:pt x="59" y="2405"/>
                    <a:pt x="212" y="2479"/>
                  </a:cubicBezTo>
                  <a:cubicBezTo>
                    <a:pt x="300" y="2489"/>
                    <a:pt x="1" y="2503"/>
                    <a:pt x="179" y="2507"/>
                  </a:cubicBezTo>
                  <a:lnTo>
                    <a:pt x="355" y="2486"/>
                  </a:lnTo>
                  <a:lnTo>
                    <a:pt x="355" y="2486"/>
                  </a:lnTo>
                  <a:cubicBezTo>
                    <a:pt x="325" y="2496"/>
                    <a:pt x="425" y="2507"/>
                    <a:pt x="446" y="2514"/>
                  </a:cubicBezTo>
                  <a:cubicBezTo>
                    <a:pt x="515" y="2496"/>
                    <a:pt x="219" y="2484"/>
                    <a:pt x="427" y="2456"/>
                  </a:cubicBezTo>
                  <a:cubicBezTo>
                    <a:pt x="456" y="2449"/>
                    <a:pt x="523" y="2447"/>
                    <a:pt x="589" y="2447"/>
                  </a:cubicBezTo>
                  <a:cubicBezTo>
                    <a:pt x="616" y="2447"/>
                    <a:pt x="643" y="2448"/>
                    <a:pt x="667" y="2448"/>
                  </a:cubicBezTo>
                  <a:lnTo>
                    <a:pt x="667" y="2448"/>
                  </a:lnTo>
                  <a:cubicBezTo>
                    <a:pt x="571" y="2444"/>
                    <a:pt x="724" y="2432"/>
                    <a:pt x="788" y="2426"/>
                  </a:cubicBezTo>
                  <a:cubicBezTo>
                    <a:pt x="897" y="2433"/>
                    <a:pt x="1071" y="2428"/>
                    <a:pt x="1122" y="2442"/>
                  </a:cubicBezTo>
                  <a:cubicBezTo>
                    <a:pt x="1162" y="2437"/>
                    <a:pt x="1202" y="2435"/>
                    <a:pt x="1242" y="2435"/>
                  </a:cubicBezTo>
                  <a:cubicBezTo>
                    <a:pt x="1255" y="2435"/>
                    <a:pt x="1268" y="2435"/>
                    <a:pt x="1282" y="2435"/>
                  </a:cubicBezTo>
                  <a:lnTo>
                    <a:pt x="1289" y="2442"/>
                  </a:lnTo>
                  <a:cubicBezTo>
                    <a:pt x="1418" y="2435"/>
                    <a:pt x="1242" y="2435"/>
                    <a:pt x="1277" y="2428"/>
                  </a:cubicBezTo>
                  <a:cubicBezTo>
                    <a:pt x="1284" y="2428"/>
                    <a:pt x="1292" y="2428"/>
                    <a:pt x="1300" y="2428"/>
                  </a:cubicBezTo>
                  <a:cubicBezTo>
                    <a:pt x="1395" y="2428"/>
                    <a:pt x="1530" y="2440"/>
                    <a:pt x="1673" y="2440"/>
                  </a:cubicBezTo>
                  <a:cubicBezTo>
                    <a:pt x="1518" y="2440"/>
                    <a:pt x="1391" y="2449"/>
                    <a:pt x="1282" y="2456"/>
                  </a:cubicBezTo>
                  <a:cubicBezTo>
                    <a:pt x="1562" y="2468"/>
                    <a:pt x="1231" y="2491"/>
                    <a:pt x="1168" y="2507"/>
                  </a:cubicBezTo>
                  <a:cubicBezTo>
                    <a:pt x="1395" y="2500"/>
                    <a:pt x="1481" y="2486"/>
                    <a:pt x="1666" y="2475"/>
                  </a:cubicBezTo>
                  <a:lnTo>
                    <a:pt x="1666" y="2475"/>
                  </a:lnTo>
                  <a:cubicBezTo>
                    <a:pt x="1887" y="2489"/>
                    <a:pt x="1652" y="2523"/>
                    <a:pt x="1594" y="2526"/>
                  </a:cubicBezTo>
                  <a:lnTo>
                    <a:pt x="1594" y="2526"/>
                  </a:lnTo>
                  <a:cubicBezTo>
                    <a:pt x="1797" y="2516"/>
                    <a:pt x="2012" y="2493"/>
                    <a:pt x="2120" y="2486"/>
                  </a:cubicBezTo>
                  <a:lnTo>
                    <a:pt x="2120" y="2486"/>
                  </a:lnTo>
                  <a:cubicBezTo>
                    <a:pt x="1967" y="2512"/>
                    <a:pt x="1995" y="2521"/>
                    <a:pt x="1856" y="2542"/>
                  </a:cubicBezTo>
                  <a:cubicBezTo>
                    <a:pt x="1899" y="2546"/>
                    <a:pt x="1933" y="2547"/>
                    <a:pt x="1961" y="2547"/>
                  </a:cubicBezTo>
                  <a:cubicBezTo>
                    <a:pt x="2043" y="2547"/>
                    <a:pt x="2076" y="2535"/>
                    <a:pt x="2134" y="2528"/>
                  </a:cubicBezTo>
                  <a:lnTo>
                    <a:pt x="2134" y="2528"/>
                  </a:lnTo>
                  <a:cubicBezTo>
                    <a:pt x="2112" y="2530"/>
                    <a:pt x="2090" y="2532"/>
                    <a:pt x="2068" y="2532"/>
                  </a:cubicBezTo>
                  <a:cubicBezTo>
                    <a:pt x="2046" y="2532"/>
                    <a:pt x="2023" y="2530"/>
                    <a:pt x="2000" y="2528"/>
                  </a:cubicBezTo>
                  <a:lnTo>
                    <a:pt x="2000" y="2528"/>
                  </a:lnTo>
                  <a:cubicBezTo>
                    <a:pt x="2005" y="2528"/>
                    <a:pt x="2011" y="2528"/>
                    <a:pt x="2016" y="2528"/>
                  </a:cubicBezTo>
                  <a:cubicBezTo>
                    <a:pt x="2195" y="2528"/>
                    <a:pt x="2165" y="2490"/>
                    <a:pt x="2264" y="2472"/>
                  </a:cubicBezTo>
                  <a:cubicBezTo>
                    <a:pt x="2400" y="2481"/>
                    <a:pt x="2648" y="2484"/>
                    <a:pt x="2667" y="2503"/>
                  </a:cubicBezTo>
                  <a:lnTo>
                    <a:pt x="2667" y="2503"/>
                  </a:lnTo>
                  <a:lnTo>
                    <a:pt x="2665" y="2482"/>
                  </a:lnTo>
                  <a:cubicBezTo>
                    <a:pt x="2688" y="2481"/>
                    <a:pt x="2707" y="2480"/>
                    <a:pt x="2722" y="2480"/>
                  </a:cubicBezTo>
                  <a:cubicBezTo>
                    <a:pt x="2813" y="2480"/>
                    <a:pt x="2754" y="2497"/>
                    <a:pt x="2778" y="2503"/>
                  </a:cubicBezTo>
                  <a:cubicBezTo>
                    <a:pt x="2841" y="2484"/>
                    <a:pt x="2762" y="2461"/>
                    <a:pt x="3047" y="2452"/>
                  </a:cubicBezTo>
                  <a:lnTo>
                    <a:pt x="3047" y="2452"/>
                  </a:lnTo>
                  <a:cubicBezTo>
                    <a:pt x="3029" y="2469"/>
                    <a:pt x="3073" y="2472"/>
                    <a:pt x="3129" y="2472"/>
                  </a:cubicBezTo>
                  <a:cubicBezTo>
                    <a:pt x="3151" y="2472"/>
                    <a:pt x="3176" y="2472"/>
                    <a:pt x="3199" y="2472"/>
                  </a:cubicBezTo>
                  <a:cubicBezTo>
                    <a:pt x="3252" y="2472"/>
                    <a:pt x="3298" y="2474"/>
                    <a:pt x="3295" y="2489"/>
                  </a:cubicBezTo>
                  <a:cubicBezTo>
                    <a:pt x="3422" y="2486"/>
                    <a:pt x="3483" y="2468"/>
                    <a:pt x="3607" y="2468"/>
                  </a:cubicBezTo>
                  <a:cubicBezTo>
                    <a:pt x="3614" y="2468"/>
                    <a:pt x="3621" y="2468"/>
                    <a:pt x="3628" y="2468"/>
                  </a:cubicBezTo>
                  <a:cubicBezTo>
                    <a:pt x="3771" y="2485"/>
                    <a:pt x="3463" y="2515"/>
                    <a:pt x="3354" y="2515"/>
                  </a:cubicBezTo>
                  <a:cubicBezTo>
                    <a:pt x="3346" y="2515"/>
                    <a:pt x="3340" y="2514"/>
                    <a:pt x="3334" y="2514"/>
                  </a:cubicBezTo>
                  <a:cubicBezTo>
                    <a:pt x="3324" y="2514"/>
                    <a:pt x="3315" y="2514"/>
                    <a:pt x="3307" y="2514"/>
                  </a:cubicBezTo>
                  <a:cubicBezTo>
                    <a:pt x="3172" y="2514"/>
                    <a:pt x="3335" y="2498"/>
                    <a:pt x="3293" y="2498"/>
                  </a:cubicBezTo>
                  <a:cubicBezTo>
                    <a:pt x="3290" y="2498"/>
                    <a:pt x="3287" y="2498"/>
                    <a:pt x="3283" y="2498"/>
                  </a:cubicBezTo>
                  <a:lnTo>
                    <a:pt x="3098" y="2510"/>
                  </a:lnTo>
                  <a:cubicBezTo>
                    <a:pt x="3202" y="2516"/>
                    <a:pt x="3404" y="2523"/>
                    <a:pt x="3378" y="2540"/>
                  </a:cubicBezTo>
                  <a:cubicBezTo>
                    <a:pt x="3566" y="2530"/>
                    <a:pt x="3228" y="2523"/>
                    <a:pt x="3434" y="2512"/>
                  </a:cubicBezTo>
                  <a:lnTo>
                    <a:pt x="3434" y="2512"/>
                  </a:lnTo>
                  <a:lnTo>
                    <a:pt x="3557" y="2519"/>
                  </a:lnTo>
                  <a:cubicBezTo>
                    <a:pt x="3763" y="2507"/>
                    <a:pt x="3515" y="2493"/>
                    <a:pt x="3781" y="2484"/>
                  </a:cubicBezTo>
                  <a:lnTo>
                    <a:pt x="3781" y="2484"/>
                  </a:lnTo>
                  <a:cubicBezTo>
                    <a:pt x="3605" y="2505"/>
                    <a:pt x="4062" y="2482"/>
                    <a:pt x="4057" y="2509"/>
                  </a:cubicBezTo>
                  <a:lnTo>
                    <a:pt x="4057" y="2509"/>
                  </a:lnTo>
                  <a:cubicBezTo>
                    <a:pt x="4065" y="2491"/>
                    <a:pt x="4184" y="2491"/>
                    <a:pt x="4307" y="2489"/>
                  </a:cubicBezTo>
                  <a:cubicBezTo>
                    <a:pt x="4432" y="2486"/>
                    <a:pt x="4564" y="2484"/>
                    <a:pt x="4590" y="2470"/>
                  </a:cubicBezTo>
                  <a:lnTo>
                    <a:pt x="4448" y="2466"/>
                  </a:lnTo>
                  <a:lnTo>
                    <a:pt x="4481" y="2479"/>
                  </a:lnTo>
                  <a:cubicBezTo>
                    <a:pt x="4351" y="2481"/>
                    <a:pt x="4241" y="2490"/>
                    <a:pt x="4115" y="2490"/>
                  </a:cubicBezTo>
                  <a:cubicBezTo>
                    <a:pt x="4090" y="2490"/>
                    <a:pt x="4065" y="2489"/>
                    <a:pt x="4038" y="2489"/>
                  </a:cubicBezTo>
                  <a:cubicBezTo>
                    <a:pt x="4163" y="2475"/>
                    <a:pt x="3997" y="2461"/>
                    <a:pt x="4140" y="2449"/>
                  </a:cubicBezTo>
                  <a:cubicBezTo>
                    <a:pt x="4202" y="2444"/>
                    <a:pt x="4240" y="2442"/>
                    <a:pt x="4262" y="2442"/>
                  </a:cubicBezTo>
                  <a:cubicBezTo>
                    <a:pt x="4335" y="2442"/>
                    <a:pt x="4223" y="2466"/>
                    <a:pt x="4254" y="2466"/>
                  </a:cubicBezTo>
                  <a:lnTo>
                    <a:pt x="4472" y="2445"/>
                  </a:lnTo>
                  <a:lnTo>
                    <a:pt x="4323" y="2433"/>
                  </a:lnTo>
                  <a:cubicBezTo>
                    <a:pt x="4492" y="2424"/>
                    <a:pt x="4724" y="2419"/>
                    <a:pt x="4958" y="2417"/>
                  </a:cubicBezTo>
                  <a:lnTo>
                    <a:pt x="4958" y="2417"/>
                  </a:lnTo>
                  <a:cubicBezTo>
                    <a:pt x="5305" y="2428"/>
                    <a:pt x="4916" y="2435"/>
                    <a:pt x="5164" y="2449"/>
                  </a:cubicBezTo>
                  <a:cubicBezTo>
                    <a:pt x="5273" y="2440"/>
                    <a:pt x="5248" y="2431"/>
                    <a:pt x="5403" y="2431"/>
                  </a:cubicBezTo>
                  <a:cubicBezTo>
                    <a:pt x="5386" y="2429"/>
                    <a:pt x="5370" y="2429"/>
                    <a:pt x="5355" y="2429"/>
                  </a:cubicBezTo>
                  <a:cubicBezTo>
                    <a:pt x="5293" y="2429"/>
                    <a:pt x="5241" y="2438"/>
                    <a:pt x="5194" y="2438"/>
                  </a:cubicBezTo>
                  <a:cubicBezTo>
                    <a:pt x="5118" y="2419"/>
                    <a:pt x="5475" y="2424"/>
                    <a:pt x="5458" y="2403"/>
                  </a:cubicBezTo>
                  <a:lnTo>
                    <a:pt x="5458" y="2403"/>
                  </a:lnTo>
                  <a:cubicBezTo>
                    <a:pt x="5523" y="2410"/>
                    <a:pt x="5512" y="2419"/>
                    <a:pt x="5461" y="2428"/>
                  </a:cubicBezTo>
                  <a:cubicBezTo>
                    <a:pt x="5576" y="2422"/>
                    <a:pt x="5689" y="2419"/>
                    <a:pt x="5789" y="2419"/>
                  </a:cubicBezTo>
                  <a:cubicBezTo>
                    <a:pt x="5918" y="2419"/>
                    <a:pt x="6023" y="2425"/>
                    <a:pt x="6079" y="2438"/>
                  </a:cubicBezTo>
                  <a:lnTo>
                    <a:pt x="6193" y="2410"/>
                  </a:lnTo>
                  <a:cubicBezTo>
                    <a:pt x="6647" y="2410"/>
                    <a:pt x="5885" y="2440"/>
                    <a:pt x="6264" y="2447"/>
                  </a:cubicBezTo>
                  <a:cubicBezTo>
                    <a:pt x="6281" y="2447"/>
                    <a:pt x="6297" y="2447"/>
                    <a:pt x="6313" y="2447"/>
                  </a:cubicBezTo>
                  <a:cubicBezTo>
                    <a:pt x="6424" y="2447"/>
                    <a:pt x="6535" y="2441"/>
                    <a:pt x="6647" y="2428"/>
                  </a:cubicBezTo>
                  <a:lnTo>
                    <a:pt x="6647" y="2428"/>
                  </a:lnTo>
                  <a:lnTo>
                    <a:pt x="6510" y="2433"/>
                  </a:lnTo>
                  <a:cubicBezTo>
                    <a:pt x="6614" y="2415"/>
                    <a:pt x="6605" y="2405"/>
                    <a:pt x="6772" y="2391"/>
                  </a:cubicBezTo>
                  <a:cubicBezTo>
                    <a:pt x="6851" y="2391"/>
                    <a:pt x="6849" y="2400"/>
                    <a:pt x="6881" y="2400"/>
                  </a:cubicBezTo>
                  <a:cubicBezTo>
                    <a:pt x="6897" y="2400"/>
                    <a:pt x="6922" y="2398"/>
                    <a:pt x="6969" y="2391"/>
                  </a:cubicBezTo>
                  <a:cubicBezTo>
                    <a:pt x="7257" y="2395"/>
                    <a:pt x="7156" y="2417"/>
                    <a:pt x="7075" y="2437"/>
                  </a:cubicBezTo>
                  <a:lnTo>
                    <a:pt x="7075" y="2437"/>
                  </a:lnTo>
                  <a:cubicBezTo>
                    <a:pt x="7195" y="2431"/>
                    <a:pt x="7350" y="2427"/>
                    <a:pt x="7369" y="2417"/>
                  </a:cubicBezTo>
                  <a:lnTo>
                    <a:pt x="7369" y="2417"/>
                  </a:lnTo>
                  <a:cubicBezTo>
                    <a:pt x="7373" y="2423"/>
                    <a:pt x="7355" y="2436"/>
                    <a:pt x="7287" y="2444"/>
                  </a:cubicBezTo>
                  <a:lnTo>
                    <a:pt x="7287" y="2444"/>
                  </a:lnTo>
                  <a:cubicBezTo>
                    <a:pt x="7240" y="2440"/>
                    <a:pt x="7208" y="2438"/>
                    <a:pt x="7185" y="2438"/>
                  </a:cubicBezTo>
                  <a:cubicBezTo>
                    <a:pt x="7113" y="2438"/>
                    <a:pt x="7141" y="2454"/>
                    <a:pt x="7128" y="2454"/>
                  </a:cubicBezTo>
                  <a:cubicBezTo>
                    <a:pt x="7123" y="2454"/>
                    <a:pt x="7113" y="2452"/>
                    <a:pt x="7091" y="2447"/>
                  </a:cubicBezTo>
                  <a:lnTo>
                    <a:pt x="7035" y="2448"/>
                  </a:lnTo>
                  <a:lnTo>
                    <a:pt x="7035" y="2448"/>
                  </a:lnTo>
                  <a:cubicBezTo>
                    <a:pt x="7031" y="2449"/>
                    <a:pt x="7027" y="2450"/>
                    <a:pt x="7024" y="2452"/>
                  </a:cubicBezTo>
                  <a:cubicBezTo>
                    <a:pt x="7129" y="2454"/>
                    <a:pt x="7130" y="2463"/>
                    <a:pt x="7104" y="2472"/>
                  </a:cubicBezTo>
                  <a:lnTo>
                    <a:pt x="7104" y="2472"/>
                  </a:lnTo>
                  <a:lnTo>
                    <a:pt x="7200" y="2458"/>
                  </a:lnTo>
                  <a:lnTo>
                    <a:pt x="7200" y="2458"/>
                  </a:lnTo>
                  <a:lnTo>
                    <a:pt x="7272" y="2479"/>
                  </a:lnTo>
                  <a:cubicBezTo>
                    <a:pt x="7345" y="2479"/>
                    <a:pt x="7397" y="2467"/>
                    <a:pt x="7441" y="2467"/>
                  </a:cubicBezTo>
                  <a:cubicBezTo>
                    <a:pt x="7453" y="2467"/>
                    <a:pt x="7465" y="2468"/>
                    <a:pt x="7476" y="2470"/>
                  </a:cubicBezTo>
                  <a:cubicBezTo>
                    <a:pt x="7613" y="2486"/>
                    <a:pt x="7277" y="2507"/>
                    <a:pt x="7613" y="2507"/>
                  </a:cubicBezTo>
                  <a:cubicBezTo>
                    <a:pt x="7974" y="2505"/>
                    <a:pt x="7951" y="2466"/>
                    <a:pt x="8194" y="2466"/>
                  </a:cubicBezTo>
                  <a:cubicBezTo>
                    <a:pt x="8165" y="2462"/>
                    <a:pt x="8135" y="2460"/>
                    <a:pt x="8105" y="2460"/>
                  </a:cubicBezTo>
                  <a:cubicBezTo>
                    <a:pt x="8080" y="2460"/>
                    <a:pt x="8056" y="2461"/>
                    <a:pt x="8032" y="2463"/>
                  </a:cubicBezTo>
                  <a:cubicBezTo>
                    <a:pt x="8111" y="2449"/>
                    <a:pt x="7972" y="2445"/>
                    <a:pt x="8104" y="2433"/>
                  </a:cubicBezTo>
                  <a:lnTo>
                    <a:pt x="8104" y="2433"/>
                  </a:lnTo>
                  <a:cubicBezTo>
                    <a:pt x="8161" y="2442"/>
                    <a:pt x="8219" y="2445"/>
                    <a:pt x="8276" y="2445"/>
                  </a:cubicBezTo>
                  <a:cubicBezTo>
                    <a:pt x="8293" y="2445"/>
                    <a:pt x="8309" y="2445"/>
                    <a:pt x="8326" y="2445"/>
                  </a:cubicBezTo>
                  <a:cubicBezTo>
                    <a:pt x="8423" y="2445"/>
                    <a:pt x="8537" y="2440"/>
                    <a:pt x="8636" y="2435"/>
                  </a:cubicBezTo>
                  <a:lnTo>
                    <a:pt x="8636" y="2435"/>
                  </a:lnTo>
                  <a:cubicBezTo>
                    <a:pt x="8586" y="2449"/>
                    <a:pt x="8711" y="2456"/>
                    <a:pt x="8650" y="2466"/>
                  </a:cubicBezTo>
                  <a:cubicBezTo>
                    <a:pt x="8729" y="2461"/>
                    <a:pt x="8806" y="2454"/>
                    <a:pt x="8884" y="2440"/>
                  </a:cubicBezTo>
                  <a:cubicBezTo>
                    <a:pt x="8484" y="2440"/>
                    <a:pt x="9271" y="2410"/>
                    <a:pt x="8958" y="2398"/>
                  </a:cubicBezTo>
                  <a:cubicBezTo>
                    <a:pt x="9026" y="2396"/>
                    <a:pt x="9082" y="2396"/>
                    <a:pt x="9129" y="2396"/>
                  </a:cubicBezTo>
                  <a:cubicBezTo>
                    <a:pt x="9303" y="2396"/>
                    <a:pt x="9373" y="2406"/>
                    <a:pt x="9526" y="2410"/>
                  </a:cubicBezTo>
                  <a:cubicBezTo>
                    <a:pt x="9512" y="2417"/>
                    <a:pt x="9167" y="2435"/>
                    <a:pt x="9445" y="2435"/>
                  </a:cubicBezTo>
                  <a:cubicBezTo>
                    <a:pt x="9760" y="2403"/>
                    <a:pt x="9387" y="2408"/>
                    <a:pt x="9633" y="2373"/>
                  </a:cubicBezTo>
                  <a:lnTo>
                    <a:pt x="9431" y="2373"/>
                  </a:lnTo>
                  <a:cubicBezTo>
                    <a:pt x="9406" y="2345"/>
                    <a:pt x="9778" y="2352"/>
                    <a:pt x="9829" y="2345"/>
                  </a:cubicBezTo>
                  <a:lnTo>
                    <a:pt x="9829" y="2345"/>
                  </a:lnTo>
                  <a:cubicBezTo>
                    <a:pt x="9952" y="2347"/>
                    <a:pt x="9658" y="2359"/>
                    <a:pt x="9778" y="2375"/>
                  </a:cubicBezTo>
                  <a:cubicBezTo>
                    <a:pt x="9945" y="2375"/>
                    <a:pt x="10035" y="2358"/>
                    <a:pt x="10138" y="2358"/>
                  </a:cubicBezTo>
                  <a:cubicBezTo>
                    <a:pt x="10149" y="2358"/>
                    <a:pt x="10160" y="2359"/>
                    <a:pt x="10172" y="2359"/>
                  </a:cubicBezTo>
                  <a:cubicBezTo>
                    <a:pt x="10059" y="2382"/>
                    <a:pt x="10133" y="2371"/>
                    <a:pt x="10003" y="2394"/>
                  </a:cubicBezTo>
                  <a:cubicBezTo>
                    <a:pt x="10081" y="2391"/>
                    <a:pt x="10129" y="2390"/>
                    <a:pt x="10159" y="2390"/>
                  </a:cubicBezTo>
                  <a:cubicBezTo>
                    <a:pt x="10296" y="2390"/>
                    <a:pt x="10039" y="2415"/>
                    <a:pt x="10311" y="2415"/>
                  </a:cubicBezTo>
                  <a:cubicBezTo>
                    <a:pt x="10416" y="2408"/>
                    <a:pt x="10348" y="2394"/>
                    <a:pt x="10517" y="2391"/>
                  </a:cubicBezTo>
                  <a:cubicBezTo>
                    <a:pt x="10448" y="2380"/>
                    <a:pt x="10434" y="2373"/>
                    <a:pt x="10340" y="2373"/>
                  </a:cubicBezTo>
                  <a:cubicBezTo>
                    <a:pt x="10299" y="2373"/>
                    <a:pt x="10242" y="2375"/>
                    <a:pt x="10158" y="2378"/>
                  </a:cubicBezTo>
                  <a:cubicBezTo>
                    <a:pt x="10205" y="2361"/>
                    <a:pt x="10295" y="2361"/>
                    <a:pt x="10397" y="2359"/>
                  </a:cubicBezTo>
                  <a:cubicBezTo>
                    <a:pt x="10414" y="2359"/>
                    <a:pt x="10431" y="2360"/>
                    <a:pt x="10448" y="2360"/>
                  </a:cubicBezTo>
                  <a:cubicBezTo>
                    <a:pt x="10534" y="2360"/>
                    <a:pt x="10621" y="2355"/>
                    <a:pt x="10707" y="2345"/>
                  </a:cubicBezTo>
                  <a:lnTo>
                    <a:pt x="10707" y="2345"/>
                  </a:lnTo>
                  <a:cubicBezTo>
                    <a:pt x="10555" y="2350"/>
                    <a:pt x="10659" y="2343"/>
                    <a:pt x="10494" y="2354"/>
                  </a:cubicBezTo>
                  <a:cubicBezTo>
                    <a:pt x="10471" y="2331"/>
                    <a:pt x="10409" y="2329"/>
                    <a:pt x="10559" y="2301"/>
                  </a:cubicBezTo>
                  <a:lnTo>
                    <a:pt x="10559" y="2301"/>
                  </a:lnTo>
                  <a:cubicBezTo>
                    <a:pt x="10381" y="2315"/>
                    <a:pt x="10307" y="2343"/>
                    <a:pt x="10052" y="2345"/>
                  </a:cubicBezTo>
                  <a:cubicBezTo>
                    <a:pt x="9980" y="2324"/>
                    <a:pt x="10362" y="2317"/>
                    <a:pt x="10365" y="2285"/>
                  </a:cubicBezTo>
                  <a:cubicBezTo>
                    <a:pt x="10449" y="2271"/>
                    <a:pt x="10618" y="2265"/>
                    <a:pt x="10762" y="2265"/>
                  </a:cubicBezTo>
                  <a:cubicBezTo>
                    <a:pt x="10830" y="2265"/>
                    <a:pt x="10893" y="2266"/>
                    <a:pt x="10939" y="2269"/>
                  </a:cubicBezTo>
                  <a:cubicBezTo>
                    <a:pt x="11185" y="2239"/>
                    <a:pt x="11486" y="2225"/>
                    <a:pt x="11673" y="2188"/>
                  </a:cubicBezTo>
                  <a:cubicBezTo>
                    <a:pt x="11852" y="2188"/>
                    <a:pt x="12294" y="2144"/>
                    <a:pt x="12632" y="2134"/>
                  </a:cubicBezTo>
                  <a:cubicBezTo>
                    <a:pt x="12644" y="2137"/>
                    <a:pt x="12672" y="2138"/>
                    <a:pt x="12706" y="2138"/>
                  </a:cubicBezTo>
                  <a:cubicBezTo>
                    <a:pt x="12761" y="2138"/>
                    <a:pt x="12831" y="2136"/>
                    <a:pt x="12871" y="2136"/>
                  </a:cubicBezTo>
                  <a:cubicBezTo>
                    <a:pt x="12907" y="2136"/>
                    <a:pt x="12918" y="2137"/>
                    <a:pt x="12868" y="2144"/>
                  </a:cubicBezTo>
                  <a:lnTo>
                    <a:pt x="12868" y="2144"/>
                  </a:lnTo>
                  <a:cubicBezTo>
                    <a:pt x="12945" y="2136"/>
                    <a:pt x="13135" y="2124"/>
                    <a:pt x="13072" y="2116"/>
                  </a:cubicBezTo>
                  <a:lnTo>
                    <a:pt x="13072" y="2116"/>
                  </a:lnTo>
                  <a:cubicBezTo>
                    <a:pt x="13033" y="2120"/>
                    <a:pt x="12994" y="2123"/>
                    <a:pt x="12952" y="2125"/>
                  </a:cubicBezTo>
                  <a:lnTo>
                    <a:pt x="13005" y="2104"/>
                  </a:lnTo>
                  <a:cubicBezTo>
                    <a:pt x="13161" y="2102"/>
                    <a:pt x="13335" y="2074"/>
                    <a:pt x="13486" y="2074"/>
                  </a:cubicBezTo>
                  <a:cubicBezTo>
                    <a:pt x="13492" y="2074"/>
                    <a:pt x="13498" y="2074"/>
                    <a:pt x="13503" y="2074"/>
                  </a:cubicBezTo>
                  <a:cubicBezTo>
                    <a:pt x="13554" y="2086"/>
                    <a:pt x="13211" y="2097"/>
                    <a:pt x="13318" y="2109"/>
                  </a:cubicBezTo>
                  <a:cubicBezTo>
                    <a:pt x="13466" y="2074"/>
                    <a:pt x="14073" y="2032"/>
                    <a:pt x="14268" y="2032"/>
                  </a:cubicBezTo>
                  <a:cubicBezTo>
                    <a:pt x="14275" y="2032"/>
                    <a:pt x="14281" y="2032"/>
                    <a:pt x="14288" y="2032"/>
                  </a:cubicBezTo>
                  <a:cubicBezTo>
                    <a:pt x="14402" y="2032"/>
                    <a:pt x="14419" y="2051"/>
                    <a:pt x="14469" y="2051"/>
                  </a:cubicBezTo>
                  <a:lnTo>
                    <a:pt x="14687" y="2035"/>
                  </a:lnTo>
                  <a:cubicBezTo>
                    <a:pt x="14713" y="2044"/>
                    <a:pt x="14736" y="2051"/>
                    <a:pt x="14759" y="2056"/>
                  </a:cubicBezTo>
                  <a:cubicBezTo>
                    <a:pt x="14842" y="2053"/>
                    <a:pt x="14926" y="2046"/>
                    <a:pt x="15007" y="2035"/>
                  </a:cubicBezTo>
                  <a:cubicBezTo>
                    <a:pt x="15028" y="2034"/>
                    <a:pt x="15047" y="2034"/>
                    <a:pt x="15063" y="2034"/>
                  </a:cubicBezTo>
                  <a:cubicBezTo>
                    <a:pt x="15269" y="2034"/>
                    <a:pt x="15130" y="2060"/>
                    <a:pt x="14995" y="2081"/>
                  </a:cubicBezTo>
                  <a:lnTo>
                    <a:pt x="14835" y="2083"/>
                  </a:lnTo>
                  <a:cubicBezTo>
                    <a:pt x="14719" y="2100"/>
                    <a:pt x="14548" y="2106"/>
                    <a:pt x="14648" y="2120"/>
                  </a:cubicBezTo>
                  <a:cubicBezTo>
                    <a:pt x="14685" y="2118"/>
                    <a:pt x="14722" y="2111"/>
                    <a:pt x="14757" y="2100"/>
                  </a:cubicBezTo>
                  <a:lnTo>
                    <a:pt x="14852" y="2104"/>
                  </a:lnTo>
                  <a:cubicBezTo>
                    <a:pt x="14946" y="2090"/>
                    <a:pt x="15208" y="2069"/>
                    <a:pt x="15180" y="2056"/>
                  </a:cubicBezTo>
                  <a:cubicBezTo>
                    <a:pt x="15365" y="2056"/>
                    <a:pt x="15577" y="2030"/>
                    <a:pt x="15746" y="2030"/>
                  </a:cubicBezTo>
                  <a:cubicBezTo>
                    <a:pt x="15753" y="2030"/>
                    <a:pt x="15760" y="2030"/>
                    <a:pt x="15767" y="2030"/>
                  </a:cubicBezTo>
                  <a:cubicBezTo>
                    <a:pt x="15648" y="2028"/>
                    <a:pt x="15797" y="2012"/>
                    <a:pt x="15762" y="2002"/>
                  </a:cubicBezTo>
                  <a:lnTo>
                    <a:pt x="15762" y="2002"/>
                  </a:lnTo>
                  <a:lnTo>
                    <a:pt x="15556" y="2009"/>
                  </a:lnTo>
                  <a:cubicBezTo>
                    <a:pt x="15720" y="1995"/>
                    <a:pt x="15956" y="1970"/>
                    <a:pt x="16114" y="1970"/>
                  </a:cubicBezTo>
                  <a:cubicBezTo>
                    <a:pt x="16095" y="1981"/>
                    <a:pt x="16088" y="1986"/>
                    <a:pt x="16170" y="1991"/>
                  </a:cubicBezTo>
                  <a:cubicBezTo>
                    <a:pt x="16056" y="1984"/>
                    <a:pt x="16457" y="1956"/>
                    <a:pt x="16214" y="1954"/>
                  </a:cubicBezTo>
                  <a:lnTo>
                    <a:pt x="16214" y="1954"/>
                  </a:lnTo>
                  <a:cubicBezTo>
                    <a:pt x="16128" y="1963"/>
                    <a:pt x="16044" y="1970"/>
                    <a:pt x="15929" y="1977"/>
                  </a:cubicBezTo>
                  <a:cubicBezTo>
                    <a:pt x="15852" y="1958"/>
                    <a:pt x="16033" y="1947"/>
                    <a:pt x="16133" y="1928"/>
                  </a:cubicBezTo>
                  <a:cubicBezTo>
                    <a:pt x="16260" y="1917"/>
                    <a:pt x="16508" y="1896"/>
                    <a:pt x="16677" y="1875"/>
                  </a:cubicBezTo>
                  <a:cubicBezTo>
                    <a:pt x="16683" y="1875"/>
                    <a:pt x="16689" y="1875"/>
                    <a:pt x="16694" y="1875"/>
                  </a:cubicBezTo>
                  <a:cubicBezTo>
                    <a:pt x="16750" y="1875"/>
                    <a:pt x="16787" y="1881"/>
                    <a:pt x="16843" y="1881"/>
                  </a:cubicBezTo>
                  <a:cubicBezTo>
                    <a:pt x="16882" y="1881"/>
                    <a:pt x="16930" y="1878"/>
                    <a:pt x="17001" y="1868"/>
                  </a:cubicBezTo>
                  <a:cubicBezTo>
                    <a:pt x="16765" y="1863"/>
                    <a:pt x="17221" y="1819"/>
                    <a:pt x="17281" y="1794"/>
                  </a:cubicBezTo>
                  <a:cubicBezTo>
                    <a:pt x="17439" y="1792"/>
                    <a:pt x="17542" y="1764"/>
                    <a:pt x="17662" y="1764"/>
                  </a:cubicBezTo>
                  <a:cubicBezTo>
                    <a:pt x="17677" y="1764"/>
                    <a:pt x="17693" y="1765"/>
                    <a:pt x="17710" y="1766"/>
                  </a:cubicBezTo>
                  <a:cubicBezTo>
                    <a:pt x="17638" y="1778"/>
                    <a:pt x="17367" y="1794"/>
                    <a:pt x="17298" y="1817"/>
                  </a:cubicBezTo>
                  <a:cubicBezTo>
                    <a:pt x="17288" y="1831"/>
                    <a:pt x="17360" y="1852"/>
                    <a:pt x="17092" y="1877"/>
                  </a:cubicBezTo>
                  <a:cubicBezTo>
                    <a:pt x="17416" y="1863"/>
                    <a:pt x="17281" y="1852"/>
                    <a:pt x="17430" y="1835"/>
                  </a:cubicBezTo>
                  <a:lnTo>
                    <a:pt x="17430" y="1835"/>
                  </a:lnTo>
                  <a:lnTo>
                    <a:pt x="17319" y="1845"/>
                  </a:lnTo>
                  <a:cubicBezTo>
                    <a:pt x="17369" y="1835"/>
                    <a:pt x="17272" y="1831"/>
                    <a:pt x="17372" y="1824"/>
                  </a:cubicBezTo>
                  <a:cubicBezTo>
                    <a:pt x="17552" y="1814"/>
                    <a:pt x="17662" y="1811"/>
                    <a:pt x="17755" y="1811"/>
                  </a:cubicBezTo>
                  <a:cubicBezTo>
                    <a:pt x="17858" y="1811"/>
                    <a:pt x="17942" y="1815"/>
                    <a:pt x="18078" y="1815"/>
                  </a:cubicBezTo>
                  <a:cubicBezTo>
                    <a:pt x="18020" y="1808"/>
                    <a:pt x="18136" y="1789"/>
                    <a:pt x="18196" y="1787"/>
                  </a:cubicBezTo>
                  <a:cubicBezTo>
                    <a:pt x="18212" y="1787"/>
                    <a:pt x="18225" y="1786"/>
                    <a:pt x="18237" y="1786"/>
                  </a:cubicBezTo>
                  <a:cubicBezTo>
                    <a:pt x="18415" y="1786"/>
                    <a:pt x="18206" y="1818"/>
                    <a:pt x="18349" y="1829"/>
                  </a:cubicBezTo>
                  <a:cubicBezTo>
                    <a:pt x="18433" y="1810"/>
                    <a:pt x="18602" y="1803"/>
                    <a:pt x="18544" y="1796"/>
                  </a:cubicBezTo>
                  <a:cubicBezTo>
                    <a:pt x="18573" y="1793"/>
                    <a:pt x="18590" y="1792"/>
                    <a:pt x="18600" y="1792"/>
                  </a:cubicBezTo>
                  <a:cubicBezTo>
                    <a:pt x="18621" y="1792"/>
                    <a:pt x="18615" y="1796"/>
                    <a:pt x="18645" y="1796"/>
                  </a:cubicBezTo>
                  <a:cubicBezTo>
                    <a:pt x="18650" y="1796"/>
                    <a:pt x="18656" y="1796"/>
                    <a:pt x="18662" y="1796"/>
                  </a:cubicBezTo>
                  <a:cubicBezTo>
                    <a:pt x="18750" y="1773"/>
                    <a:pt x="18843" y="1759"/>
                    <a:pt x="18933" y="1754"/>
                  </a:cubicBezTo>
                  <a:lnTo>
                    <a:pt x="18933" y="1754"/>
                  </a:lnTo>
                  <a:cubicBezTo>
                    <a:pt x="18922" y="1764"/>
                    <a:pt x="18903" y="1773"/>
                    <a:pt x="18773" y="1780"/>
                  </a:cubicBezTo>
                  <a:cubicBezTo>
                    <a:pt x="18789" y="1779"/>
                    <a:pt x="18803" y="1779"/>
                    <a:pt x="18816" y="1779"/>
                  </a:cubicBezTo>
                  <a:cubicBezTo>
                    <a:pt x="18928" y="1779"/>
                    <a:pt x="18968" y="1795"/>
                    <a:pt x="18912" y="1810"/>
                  </a:cubicBezTo>
                  <a:lnTo>
                    <a:pt x="18674" y="1819"/>
                  </a:lnTo>
                  <a:cubicBezTo>
                    <a:pt x="18645" y="1825"/>
                    <a:pt x="18648" y="1827"/>
                    <a:pt x="18667" y="1827"/>
                  </a:cubicBezTo>
                  <a:cubicBezTo>
                    <a:pt x="18704" y="1827"/>
                    <a:pt x="18806" y="1819"/>
                    <a:pt x="18857" y="1819"/>
                  </a:cubicBezTo>
                  <a:cubicBezTo>
                    <a:pt x="18877" y="1819"/>
                    <a:pt x="18889" y="1821"/>
                    <a:pt x="18887" y="1824"/>
                  </a:cubicBezTo>
                  <a:cubicBezTo>
                    <a:pt x="18783" y="1835"/>
                    <a:pt x="18704" y="1833"/>
                    <a:pt x="18637" y="1842"/>
                  </a:cubicBezTo>
                  <a:cubicBezTo>
                    <a:pt x="18645" y="1844"/>
                    <a:pt x="18656" y="1844"/>
                    <a:pt x="18669" y="1844"/>
                  </a:cubicBezTo>
                  <a:cubicBezTo>
                    <a:pt x="18756" y="1844"/>
                    <a:pt x="18926" y="1820"/>
                    <a:pt x="19030" y="1810"/>
                  </a:cubicBezTo>
                  <a:cubicBezTo>
                    <a:pt x="19070" y="1808"/>
                    <a:pt x="19098" y="1807"/>
                    <a:pt x="19118" y="1807"/>
                  </a:cubicBezTo>
                  <a:cubicBezTo>
                    <a:pt x="19195" y="1807"/>
                    <a:pt x="19152" y="1821"/>
                    <a:pt x="19155" y="1829"/>
                  </a:cubicBezTo>
                  <a:cubicBezTo>
                    <a:pt x="19301" y="1805"/>
                    <a:pt x="19238" y="1803"/>
                    <a:pt x="19153" y="1803"/>
                  </a:cubicBezTo>
                  <a:cubicBezTo>
                    <a:pt x="19133" y="1803"/>
                    <a:pt x="19111" y="1803"/>
                    <a:pt x="19091" y="1803"/>
                  </a:cubicBezTo>
                  <a:cubicBezTo>
                    <a:pt x="19008" y="1803"/>
                    <a:pt x="18946" y="1801"/>
                    <a:pt x="19079" y="1780"/>
                  </a:cubicBezTo>
                  <a:cubicBezTo>
                    <a:pt x="19190" y="1754"/>
                    <a:pt x="19480" y="1734"/>
                    <a:pt x="19681" y="1715"/>
                  </a:cubicBezTo>
                  <a:cubicBezTo>
                    <a:pt x="19508" y="1708"/>
                    <a:pt x="19700" y="1683"/>
                    <a:pt x="19908" y="1659"/>
                  </a:cubicBezTo>
                  <a:lnTo>
                    <a:pt x="19908" y="1659"/>
                  </a:lnTo>
                  <a:cubicBezTo>
                    <a:pt x="19843" y="1664"/>
                    <a:pt x="19805" y="1666"/>
                    <a:pt x="19780" y="1666"/>
                  </a:cubicBezTo>
                  <a:cubicBezTo>
                    <a:pt x="19740" y="1666"/>
                    <a:pt x="19736" y="1662"/>
                    <a:pt x="19709" y="1662"/>
                  </a:cubicBezTo>
                  <a:cubicBezTo>
                    <a:pt x="19683" y="1662"/>
                    <a:pt x="19636" y="1666"/>
                    <a:pt x="19517" y="1680"/>
                  </a:cubicBezTo>
                  <a:lnTo>
                    <a:pt x="19510" y="1664"/>
                  </a:lnTo>
                  <a:cubicBezTo>
                    <a:pt x="19647" y="1652"/>
                    <a:pt x="19809" y="1648"/>
                    <a:pt x="19943" y="1639"/>
                  </a:cubicBezTo>
                  <a:lnTo>
                    <a:pt x="19943" y="1639"/>
                  </a:lnTo>
                  <a:cubicBezTo>
                    <a:pt x="19915" y="1646"/>
                    <a:pt x="19948" y="1646"/>
                    <a:pt x="19904" y="1652"/>
                  </a:cubicBezTo>
                  <a:lnTo>
                    <a:pt x="20309" y="1613"/>
                  </a:lnTo>
                  <a:lnTo>
                    <a:pt x="20267" y="1627"/>
                  </a:lnTo>
                  <a:cubicBezTo>
                    <a:pt x="20520" y="1611"/>
                    <a:pt x="20828" y="1599"/>
                    <a:pt x="20976" y="1578"/>
                  </a:cubicBezTo>
                  <a:lnTo>
                    <a:pt x="20976" y="1578"/>
                  </a:lnTo>
                  <a:cubicBezTo>
                    <a:pt x="20935" y="1582"/>
                    <a:pt x="20896" y="1584"/>
                    <a:pt x="20866" y="1584"/>
                  </a:cubicBezTo>
                  <a:cubicBezTo>
                    <a:pt x="20810" y="1584"/>
                    <a:pt x="20792" y="1577"/>
                    <a:pt x="20874" y="1567"/>
                  </a:cubicBezTo>
                  <a:cubicBezTo>
                    <a:pt x="20948" y="1553"/>
                    <a:pt x="21080" y="1534"/>
                    <a:pt x="21194" y="1527"/>
                  </a:cubicBezTo>
                  <a:cubicBezTo>
                    <a:pt x="21204" y="1530"/>
                    <a:pt x="21225" y="1531"/>
                    <a:pt x="21250" y="1531"/>
                  </a:cubicBezTo>
                  <a:cubicBezTo>
                    <a:pt x="21320" y="1531"/>
                    <a:pt x="21427" y="1524"/>
                    <a:pt x="21477" y="1524"/>
                  </a:cubicBezTo>
                  <a:cubicBezTo>
                    <a:pt x="21520" y="1524"/>
                    <a:pt x="21520" y="1529"/>
                    <a:pt x="21416" y="1546"/>
                  </a:cubicBezTo>
                  <a:cubicBezTo>
                    <a:pt x="21766" y="1507"/>
                    <a:pt x="21636" y="1513"/>
                    <a:pt x="21970" y="1472"/>
                  </a:cubicBezTo>
                  <a:lnTo>
                    <a:pt x="21970" y="1472"/>
                  </a:lnTo>
                  <a:lnTo>
                    <a:pt x="21745" y="1497"/>
                  </a:lnTo>
                  <a:cubicBezTo>
                    <a:pt x="21720" y="1485"/>
                    <a:pt x="21866" y="1450"/>
                    <a:pt x="21738" y="1450"/>
                  </a:cubicBezTo>
                  <a:cubicBezTo>
                    <a:pt x="21724" y="1450"/>
                    <a:pt x="21706" y="1450"/>
                    <a:pt x="21685" y="1451"/>
                  </a:cubicBezTo>
                  <a:cubicBezTo>
                    <a:pt x="21938" y="1421"/>
                    <a:pt x="21773" y="1407"/>
                    <a:pt x="22111" y="1374"/>
                  </a:cubicBezTo>
                  <a:cubicBezTo>
                    <a:pt x="22115" y="1374"/>
                    <a:pt x="22119" y="1374"/>
                    <a:pt x="22123" y="1374"/>
                  </a:cubicBezTo>
                  <a:cubicBezTo>
                    <a:pt x="22240" y="1374"/>
                    <a:pt x="22068" y="1410"/>
                    <a:pt x="21884" y="1430"/>
                  </a:cubicBezTo>
                  <a:cubicBezTo>
                    <a:pt x="21979" y="1425"/>
                    <a:pt x="22072" y="1418"/>
                    <a:pt x="22165" y="1405"/>
                  </a:cubicBezTo>
                  <a:lnTo>
                    <a:pt x="22165" y="1405"/>
                  </a:lnTo>
                  <a:cubicBezTo>
                    <a:pt x="22201" y="1407"/>
                    <a:pt x="22159" y="1416"/>
                    <a:pt x="22108" y="1425"/>
                  </a:cubicBezTo>
                  <a:lnTo>
                    <a:pt x="22108" y="1425"/>
                  </a:lnTo>
                  <a:cubicBezTo>
                    <a:pt x="22120" y="1423"/>
                    <a:pt x="22135" y="1421"/>
                    <a:pt x="22158" y="1418"/>
                  </a:cubicBezTo>
                  <a:cubicBezTo>
                    <a:pt x="22247" y="1405"/>
                    <a:pt x="22299" y="1402"/>
                    <a:pt x="22336" y="1402"/>
                  </a:cubicBezTo>
                  <a:cubicBezTo>
                    <a:pt x="22384" y="1402"/>
                    <a:pt x="22408" y="1408"/>
                    <a:pt x="22459" y="1408"/>
                  </a:cubicBezTo>
                  <a:cubicBezTo>
                    <a:pt x="22493" y="1408"/>
                    <a:pt x="22540" y="1405"/>
                    <a:pt x="22616" y="1395"/>
                  </a:cubicBezTo>
                  <a:lnTo>
                    <a:pt x="22616" y="1395"/>
                  </a:lnTo>
                  <a:cubicBezTo>
                    <a:pt x="22585" y="1398"/>
                    <a:pt x="22540" y="1400"/>
                    <a:pt x="22515" y="1400"/>
                  </a:cubicBezTo>
                  <a:cubicBezTo>
                    <a:pt x="22494" y="1400"/>
                    <a:pt x="22488" y="1398"/>
                    <a:pt x="22521" y="1393"/>
                  </a:cubicBezTo>
                  <a:cubicBezTo>
                    <a:pt x="22892" y="1358"/>
                    <a:pt x="22725" y="1358"/>
                    <a:pt x="22994" y="1326"/>
                  </a:cubicBezTo>
                  <a:cubicBezTo>
                    <a:pt x="23112" y="1331"/>
                    <a:pt x="23102" y="1350"/>
                    <a:pt x="23202" y="1350"/>
                  </a:cubicBezTo>
                  <a:cubicBezTo>
                    <a:pt x="23232" y="1350"/>
                    <a:pt x="23272" y="1349"/>
                    <a:pt x="23327" y="1344"/>
                  </a:cubicBezTo>
                  <a:lnTo>
                    <a:pt x="23327" y="1344"/>
                  </a:lnTo>
                  <a:lnTo>
                    <a:pt x="23191" y="1358"/>
                  </a:lnTo>
                  <a:cubicBezTo>
                    <a:pt x="23293" y="1358"/>
                    <a:pt x="23392" y="1356"/>
                    <a:pt x="23494" y="1344"/>
                  </a:cubicBezTo>
                  <a:cubicBezTo>
                    <a:pt x="23744" y="1312"/>
                    <a:pt x="23976" y="1277"/>
                    <a:pt x="24205" y="1242"/>
                  </a:cubicBezTo>
                  <a:cubicBezTo>
                    <a:pt x="24437" y="1208"/>
                    <a:pt x="24671" y="1173"/>
                    <a:pt x="24930" y="1138"/>
                  </a:cubicBezTo>
                  <a:lnTo>
                    <a:pt x="24930" y="1138"/>
                  </a:lnTo>
                  <a:lnTo>
                    <a:pt x="24745" y="1161"/>
                  </a:lnTo>
                  <a:cubicBezTo>
                    <a:pt x="24680" y="1161"/>
                    <a:pt x="24898" y="1136"/>
                    <a:pt x="24896" y="1129"/>
                  </a:cubicBezTo>
                  <a:lnTo>
                    <a:pt x="25011" y="1127"/>
                  </a:lnTo>
                  <a:cubicBezTo>
                    <a:pt x="25019" y="1122"/>
                    <a:pt x="25005" y="1120"/>
                    <a:pt x="24980" y="1120"/>
                  </a:cubicBezTo>
                  <a:cubicBezTo>
                    <a:pt x="24941" y="1120"/>
                    <a:pt x="24874" y="1124"/>
                    <a:pt x="24835" y="1124"/>
                  </a:cubicBezTo>
                  <a:cubicBezTo>
                    <a:pt x="24807" y="1124"/>
                    <a:pt x="24794" y="1122"/>
                    <a:pt x="24815" y="1115"/>
                  </a:cubicBezTo>
                  <a:cubicBezTo>
                    <a:pt x="24840" y="1115"/>
                    <a:pt x="24866" y="1113"/>
                    <a:pt x="24891" y="1108"/>
                  </a:cubicBezTo>
                  <a:lnTo>
                    <a:pt x="24891" y="1108"/>
                  </a:lnTo>
                  <a:lnTo>
                    <a:pt x="24782" y="1115"/>
                  </a:lnTo>
                  <a:cubicBezTo>
                    <a:pt x="25011" y="1096"/>
                    <a:pt x="25191" y="1054"/>
                    <a:pt x="25365" y="1054"/>
                  </a:cubicBezTo>
                  <a:cubicBezTo>
                    <a:pt x="25377" y="1054"/>
                    <a:pt x="25390" y="1054"/>
                    <a:pt x="25403" y="1055"/>
                  </a:cubicBezTo>
                  <a:cubicBezTo>
                    <a:pt x="24948" y="1104"/>
                    <a:pt x="25303" y="1108"/>
                    <a:pt x="24924" y="1157"/>
                  </a:cubicBezTo>
                  <a:lnTo>
                    <a:pt x="24924" y="1157"/>
                  </a:lnTo>
                  <a:cubicBezTo>
                    <a:pt x="24954" y="1154"/>
                    <a:pt x="24972" y="1152"/>
                    <a:pt x="24983" y="1152"/>
                  </a:cubicBezTo>
                  <a:cubicBezTo>
                    <a:pt x="25028" y="1152"/>
                    <a:pt x="24923" y="1178"/>
                    <a:pt x="24942" y="1180"/>
                  </a:cubicBezTo>
                  <a:cubicBezTo>
                    <a:pt x="25072" y="1171"/>
                    <a:pt x="25005" y="1161"/>
                    <a:pt x="25150" y="1152"/>
                  </a:cubicBezTo>
                  <a:lnTo>
                    <a:pt x="25150" y="1152"/>
                  </a:lnTo>
                  <a:cubicBezTo>
                    <a:pt x="25148" y="1163"/>
                    <a:pt x="24869" y="1201"/>
                    <a:pt x="24958" y="1201"/>
                  </a:cubicBezTo>
                  <a:cubicBezTo>
                    <a:pt x="24963" y="1201"/>
                    <a:pt x="24969" y="1201"/>
                    <a:pt x="24977" y="1201"/>
                  </a:cubicBezTo>
                  <a:cubicBezTo>
                    <a:pt x="24991" y="1182"/>
                    <a:pt x="25123" y="1171"/>
                    <a:pt x="25183" y="1152"/>
                  </a:cubicBezTo>
                  <a:cubicBezTo>
                    <a:pt x="25196" y="1152"/>
                    <a:pt x="25206" y="1151"/>
                    <a:pt x="25214" y="1151"/>
                  </a:cubicBezTo>
                  <a:cubicBezTo>
                    <a:pt x="25267" y="1151"/>
                    <a:pt x="25187" y="1164"/>
                    <a:pt x="25229" y="1166"/>
                  </a:cubicBezTo>
                  <a:cubicBezTo>
                    <a:pt x="25289" y="1159"/>
                    <a:pt x="25324" y="1147"/>
                    <a:pt x="25377" y="1143"/>
                  </a:cubicBezTo>
                  <a:lnTo>
                    <a:pt x="25377" y="1143"/>
                  </a:lnTo>
                  <a:lnTo>
                    <a:pt x="25338" y="1159"/>
                  </a:lnTo>
                  <a:cubicBezTo>
                    <a:pt x="25639" y="1145"/>
                    <a:pt x="25426" y="1134"/>
                    <a:pt x="25769" y="1103"/>
                  </a:cubicBezTo>
                  <a:cubicBezTo>
                    <a:pt x="25771" y="1098"/>
                    <a:pt x="25763" y="1096"/>
                    <a:pt x="25746" y="1096"/>
                  </a:cubicBezTo>
                  <a:cubicBezTo>
                    <a:pt x="25708" y="1096"/>
                    <a:pt x="25628" y="1107"/>
                    <a:pt x="25530" y="1120"/>
                  </a:cubicBezTo>
                  <a:cubicBezTo>
                    <a:pt x="25456" y="1094"/>
                    <a:pt x="25966" y="1039"/>
                    <a:pt x="25936" y="1006"/>
                  </a:cubicBezTo>
                  <a:cubicBezTo>
                    <a:pt x="26014" y="997"/>
                    <a:pt x="26050" y="994"/>
                    <a:pt x="26062" y="994"/>
                  </a:cubicBezTo>
                  <a:cubicBezTo>
                    <a:pt x="26092" y="994"/>
                    <a:pt x="25977" y="1014"/>
                    <a:pt x="26046" y="1014"/>
                  </a:cubicBezTo>
                  <a:cubicBezTo>
                    <a:pt x="26062" y="1014"/>
                    <a:pt x="26087" y="1013"/>
                    <a:pt x="26126" y="1011"/>
                  </a:cubicBezTo>
                  <a:lnTo>
                    <a:pt x="26126" y="1011"/>
                  </a:lnTo>
                  <a:cubicBezTo>
                    <a:pt x="26281" y="1015"/>
                    <a:pt x="25926" y="1055"/>
                    <a:pt x="25859" y="1076"/>
                  </a:cubicBezTo>
                  <a:lnTo>
                    <a:pt x="26144" y="1062"/>
                  </a:lnTo>
                  <a:lnTo>
                    <a:pt x="26144" y="1062"/>
                  </a:lnTo>
                  <a:cubicBezTo>
                    <a:pt x="26054" y="1099"/>
                    <a:pt x="25875" y="1108"/>
                    <a:pt x="25827" y="1138"/>
                  </a:cubicBezTo>
                  <a:cubicBezTo>
                    <a:pt x="26038" y="1120"/>
                    <a:pt x="26012" y="1115"/>
                    <a:pt x="26225" y="1080"/>
                  </a:cubicBezTo>
                  <a:lnTo>
                    <a:pt x="26225" y="1080"/>
                  </a:lnTo>
                  <a:cubicBezTo>
                    <a:pt x="26176" y="1083"/>
                    <a:pt x="26143" y="1084"/>
                    <a:pt x="26123" y="1084"/>
                  </a:cubicBezTo>
                  <a:cubicBezTo>
                    <a:pt x="26003" y="1084"/>
                    <a:pt x="26347" y="1047"/>
                    <a:pt x="26174" y="1041"/>
                  </a:cubicBezTo>
                  <a:cubicBezTo>
                    <a:pt x="26336" y="1032"/>
                    <a:pt x="26285" y="1043"/>
                    <a:pt x="26519" y="1018"/>
                  </a:cubicBezTo>
                  <a:lnTo>
                    <a:pt x="26519" y="1018"/>
                  </a:lnTo>
                  <a:cubicBezTo>
                    <a:pt x="26389" y="1038"/>
                    <a:pt x="26486" y="1042"/>
                    <a:pt x="26379" y="1057"/>
                  </a:cubicBezTo>
                  <a:lnTo>
                    <a:pt x="26379" y="1057"/>
                  </a:lnTo>
                  <a:cubicBezTo>
                    <a:pt x="26626" y="1027"/>
                    <a:pt x="26571" y="1029"/>
                    <a:pt x="26865" y="995"/>
                  </a:cubicBezTo>
                  <a:cubicBezTo>
                    <a:pt x="26962" y="964"/>
                    <a:pt x="26543" y="1004"/>
                    <a:pt x="26923" y="948"/>
                  </a:cubicBezTo>
                  <a:cubicBezTo>
                    <a:pt x="26948" y="945"/>
                    <a:pt x="26963" y="944"/>
                    <a:pt x="26972" y="944"/>
                  </a:cubicBezTo>
                  <a:cubicBezTo>
                    <a:pt x="26991" y="944"/>
                    <a:pt x="26973" y="950"/>
                    <a:pt x="26941" y="953"/>
                  </a:cubicBezTo>
                  <a:cubicBezTo>
                    <a:pt x="27212" y="932"/>
                    <a:pt x="26883" y="934"/>
                    <a:pt x="27050" y="907"/>
                  </a:cubicBezTo>
                  <a:cubicBezTo>
                    <a:pt x="27109" y="898"/>
                    <a:pt x="27150" y="895"/>
                    <a:pt x="27169" y="895"/>
                  </a:cubicBezTo>
                  <a:cubicBezTo>
                    <a:pt x="27189" y="895"/>
                    <a:pt x="27188" y="898"/>
                    <a:pt x="27163" y="904"/>
                  </a:cubicBezTo>
                  <a:cubicBezTo>
                    <a:pt x="27339" y="872"/>
                    <a:pt x="27240" y="869"/>
                    <a:pt x="27358" y="853"/>
                  </a:cubicBezTo>
                  <a:lnTo>
                    <a:pt x="27358" y="853"/>
                  </a:lnTo>
                  <a:lnTo>
                    <a:pt x="27305" y="856"/>
                  </a:lnTo>
                  <a:cubicBezTo>
                    <a:pt x="27353" y="844"/>
                    <a:pt x="27212" y="832"/>
                    <a:pt x="27469" y="802"/>
                  </a:cubicBezTo>
                  <a:cubicBezTo>
                    <a:pt x="27533" y="795"/>
                    <a:pt x="27568" y="793"/>
                    <a:pt x="27587" y="793"/>
                  </a:cubicBezTo>
                  <a:cubicBezTo>
                    <a:pt x="27622" y="793"/>
                    <a:pt x="27599" y="802"/>
                    <a:pt x="27604" y="805"/>
                  </a:cubicBezTo>
                  <a:cubicBezTo>
                    <a:pt x="27722" y="786"/>
                    <a:pt x="27840" y="775"/>
                    <a:pt x="27958" y="772"/>
                  </a:cubicBezTo>
                  <a:cubicBezTo>
                    <a:pt x="27949" y="770"/>
                    <a:pt x="27958" y="763"/>
                    <a:pt x="28002" y="758"/>
                  </a:cubicBezTo>
                  <a:cubicBezTo>
                    <a:pt x="28086" y="747"/>
                    <a:pt x="28130" y="744"/>
                    <a:pt x="28154" y="744"/>
                  </a:cubicBezTo>
                  <a:cubicBezTo>
                    <a:pt x="28197" y="744"/>
                    <a:pt x="28183" y="754"/>
                    <a:pt x="28222" y="754"/>
                  </a:cubicBezTo>
                  <a:cubicBezTo>
                    <a:pt x="28227" y="754"/>
                    <a:pt x="28232" y="754"/>
                    <a:pt x="28238" y="754"/>
                  </a:cubicBezTo>
                  <a:cubicBezTo>
                    <a:pt x="28590" y="724"/>
                    <a:pt x="28190" y="721"/>
                    <a:pt x="28581" y="677"/>
                  </a:cubicBezTo>
                  <a:lnTo>
                    <a:pt x="28581" y="677"/>
                  </a:lnTo>
                  <a:lnTo>
                    <a:pt x="28127" y="721"/>
                  </a:lnTo>
                  <a:cubicBezTo>
                    <a:pt x="28139" y="712"/>
                    <a:pt x="28148" y="701"/>
                    <a:pt x="28109" y="701"/>
                  </a:cubicBezTo>
                  <a:cubicBezTo>
                    <a:pt x="28096" y="701"/>
                    <a:pt x="28079" y="702"/>
                    <a:pt x="28055" y="705"/>
                  </a:cubicBezTo>
                  <a:cubicBezTo>
                    <a:pt x="28046" y="719"/>
                    <a:pt x="27886" y="749"/>
                    <a:pt x="27736" y="765"/>
                  </a:cubicBezTo>
                  <a:cubicBezTo>
                    <a:pt x="27693" y="753"/>
                    <a:pt x="28070" y="709"/>
                    <a:pt x="27934" y="709"/>
                  </a:cubicBezTo>
                  <a:cubicBezTo>
                    <a:pt x="27921" y="709"/>
                    <a:pt x="27905" y="709"/>
                    <a:pt x="27884" y="710"/>
                  </a:cubicBezTo>
                  <a:cubicBezTo>
                    <a:pt x="27977" y="703"/>
                    <a:pt x="28102" y="684"/>
                    <a:pt x="28215" y="673"/>
                  </a:cubicBezTo>
                  <a:lnTo>
                    <a:pt x="28215" y="673"/>
                  </a:lnTo>
                  <a:cubicBezTo>
                    <a:pt x="28192" y="679"/>
                    <a:pt x="28194" y="682"/>
                    <a:pt x="28211" y="682"/>
                  </a:cubicBezTo>
                  <a:cubicBezTo>
                    <a:pt x="28253" y="682"/>
                    <a:pt x="28390" y="665"/>
                    <a:pt x="28424" y="665"/>
                  </a:cubicBezTo>
                  <a:cubicBezTo>
                    <a:pt x="28440" y="665"/>
                    <a:pt x="28433" y="669"/>
                    <a:pt x="28384" y="680"/>
                  </a:cubicBezTo>
                  <a:cubicBezTo>
                    <a:pt x="28509" y="663"/>
                    <a:pt x="28607" y="654"/>
                    <a:pt x="28690" y="645"/>
                  </a:cubicBezTo>
                  <a:lnTo>
                    <a:pt x="28912" y="619"/>
                  </a:lnTo>
                  <a:cubicBezTo>
                    <a:pt x="29049" y="603"/>
                    <a:pt x="29179" y="589"/>
                    <a:pt x="29406" y="554"/>
                  </a:cubicBezTo>
                  <a:lnTo>
                    <a:pt x="29406" y="554"/>
                  </a:lnTo>
                  <a:cubicBezTo>
                    <a:pt x="29220" y="603"/>
                    <a:pt x="29033" y="636"/>
                    <a:pt x="28843" y="654"/>
                  </a:cubicBezTo>
                  <a:lnTo>
                    <a:pt x="28822" y="645"/>
                  </a:lnTo>
                  <a:cubicBezTo>
                    <a:pt x="28735" y="659"/>
                    <a:pt x="28720" y="664"/>
                    <a:pt x="28740" y="664"/>
                  </a:cubicBezTo>
                  <a:cubicBezTo>
                    <a:pt x="28777" y="664"/>
                    <a:pt x="28931" y="649"/>
                    <a:pt x="28986" y="649"/>
                  </a:cubicBezTo>
                  <a:cubicBezTo>
                    <a:pt x="29004" y="649"/>
                    <a:pt x="29011" y="650"/>
                    <a:pt x="29003" y="654"/>
                  </a:cubicBezTo>
                  <a:cubicBezTo>
                    <a:pt x="29364" y="582"/>
                    <a:pt x="29813" y="571"/>
                    <a:pt x="30261" y="506"/>
                  </a:cubicBezTo>
                  <a:cubicBezTo>
                    <a:pt x="30179" y="506"/>
                    <a:pt x="30267" y="492"/>
                    <a:pt x="30286" y="478"/>
                  </a:cubicBezTo>
                  <a:lnTo>
                    <a:pt x="30286" y="478"/>
                  </a:lnTo>
                  <a:cubicBezTo>
                    <a:pt x="30105" y="501"/>
                    <a:pt x="30138" y="501"/>
                    <a:pt x="30006" y="506"/>
                  </a:cubicBezTo>
                  <a:cubicBezTo>
                    <a:pt x="30029" y="492"/>
                    <a:pt x="30135" y="483"/>
                    <a:pt x="30191" y="466"/>
                  </a:cubicBezTo>
                  <a:cubicBezTo>
                    <a:pt x="30201" y="463"/>
                    <a:pt x="30200" y="461"/>
                    <a:pt x="30193" y="461"/>
                  </a:cubicBezTo>
                  <a:cubicBezTo>
                    <a:pt x="30166" y="461"/>
                    <a:pt x="30043" y="483"/>
                    <a:pt x="29992" y="483"/>
                  </a:cubicBezTo>
                  <a:cubicBezTo>
                    <a:pt x="30078" y="471"/>
                    <a:pt x="30163" y="455"/>
                    <a:pt x="30249" y="434"/>
                  </a:cubicBezTo>
                  <a:cubicBezTo>
                    <a:pt x="30300" y="434"/>
                    <a:pt x="30353" y="439"/>
                    <a:pt x="30406" y="446"/>
                  </a:cubicBezTo>
                  <a:cubicBezTo>
                    <a:pt x="30828" y="397"/>
                    <a:pt x="30777" y="376"/>
                    <a:pt x="31120" y="339"/>
                  </a:cubicBezTo>
                  <a:lnTo>
                    <a:pt x="31120" y="339"/>
                  </a:lnTo>
                  <a:cubicBezTo>
                    <a:pt x="30934" y="359"/>
                    <a:pt x="31200" y="342"/>
                    <a:pt x="31015" y="361"/>
                  </a:cubicBezTo>
                  <a:lnTo>
                    <a:pt x="31015" y="361"/>
                  </a:lnTo>
                  <a:lnTo>
                    <a:pt x="31118" y="351"/>
                  </a:lnTo>
                  <a:lnTo>
                    <a:pt x="31118" y="351"/>
                  </a:lnTo>
                  <a:cubicBezTo>
                    <a:pt x="30828" y="409"/>
                    <a:pt x="30323" y="469"/>
                    <a:pt x="30376" y="494"/>
                  </a:cubicBezTo>
                  <a:cubicBezTo>
                    <a:pt x="30497" y="478"/>
                    <a:pt x="30599" y="462"/>
                    <a:pt x="30708" y="443"/>
                  </a:cubicBezTo>
                  <a:cubicBezTo>
                    <a:pt x="30816" y="425"/>
                    <a:pt x="30932" y="404"/>
                    <a:pt x="31078" y="385"/>
                  </a:cubicBezTo>
                  <a:lnTo>
                    <a:pt x="31078" y="385"/>
                  </a:lnTo>
                  <a:lnTo>
                    <a:pt x="31067" y="392"/>
                  </a:lnTo>
                  <a:cubicBezTo>
                    <a:pt x="31173" y="380"/>
                    <a:pt x="31173" y="378"/>
                    <a:pt x="31151" y="378"/>
                  </a:cubicBezTo>
                  <a:cubicBezTo>
                    <a:pt x="31144" y="378"/>
                    <a:pt x="31133" y="378"/>
                    <a:pt x="31124" y="378"/>
                  </a:cubicBezTo>
                  <a:cubicBezTo>
                    <a:pt x="31108" y="378"/>
                    <a:pt x="31098" y="377"/>
                    <a:pt x="31113" y="374"/>
                  </a:cubicBezTo>
                  <a:cubicBezTo>
                    <a:pt x="31347" y="332"/>
                    <a:pt x="31423" y="367"/>
                    <a:pt x="31583" y="320"/>
                  </a:cubicBezTo>
                  <a:lnTo>
                    <a:pt x="31583" y="320"/>
                  </a:lnTo>
                  <a:lnTo>
                    <a:pt x="31340" y="346"/>
                  </a:lnTo>
                  <a:cubicBezTo>
                    <a:pt x="31404" y="333"/>
                    <a:pt x="31416" y="330"/>
                    <a:pt x="31407" y="330"/>
                  </a:cubicBezTo>
                  <a:cubicBezTo>
                    <a:pt x="31398" y="330"/>
                    <a:pt x="31366" y="333"/>
                    <a:pt x="31345" y="333"/>
                  </a:cubicBezTo>
                  <a:cubicBezTo>
                    <a:pt x="31327" y="333"/>
                    <a:pt x="31316" y="331"/>
                    <a:pt x="31328" y="323"/>
                  </a:cubicBezTo>
                  <a:cubicBezTo>
                    <a:pt x="31650" y="265"/>
                    <a:pt x="32211" y="205"/>
                    <a:pt x="32670" y="131"/>
                  </a:cubicBezTo>
                  <a:lnTo>
                    <a:pt x="32670" y="131"/>
                  </a:lnTo>
                  <a:cubicBezTo>
                    <a:pt x="32554" y="133"/>
                    <a:pt x="32438" y="144"/>
                    <a:pt x="32324" y="161"/>
                  </a:cubicBezTo>
                  <a:cubicBezTo>
                    <a:pt x="32399" y="121"/>
                    <a:pt x="32470" y="117"/>
                    <a:pt x="32380" y="100"/>
                  </a:cubicBezTo>
                  <a:lnTo>
                    <a:pt x="32380" y="100"/>
                  </a:lnTo>
                  <a:lnTo>
                    <a:pt x="32169" y="126"/>
                  </a:lnTo>
                  <a:lnTo>
                    <a:pt x="32162" y="98"/>
                  </a:lnTo>
                  <a:cubicBezTo>
                    <a:pt x="32220" y="89"/>
                    <a:pt x="32278" y="84"/>
                    <a:pt x="32329" y="80"/>
                  </a:cubicBezTo>
                  <a:cubicBezTo>
                    <a:pt x="32357" y="59"/>
                    <a:pt x="32651" y="45"/>
                    <a:pt x="32663" y="26"/>
                  </a:cubicBezTo>
                  <a:lnTo>
                    <a:pt x="32663" y="26"/>
                  </a:lnTo>
                  <a:lnTo>
                    <a:pt x="32484" y="52"/>
                  </a:lnTo>
                  <a:cubicBezTo>
                    <a:pt x="32394" y="47"/>
                    <a:pt x="32605" y="22"/>
                    <a:pt x="32730" y="1"/>
                  </a:cubicBezTo>
                  <a:cubicBezTo>
                    <a:pt x="32727" y="1"/>
                    <a:pt x="32725" y="1"/>
                    <a:pt x="32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15522" y="256350"/>
              <a:ext cx="3890747" cy="205541"/>
            </a:xfrm>
            <a:custGeom>
              <a:rect b="b" l="l" r="r" t="t"/>
              <a:pathLst>
                <a:path extrusionOk="0" h="1684" w="31877">
                  <a:moveTo>
                    <a:pt x="31043" y="128"/>
                  </a:moveTo>
                  <a:cubicBezTo>
                    <a:pt x="31023" y="131"/>
                    <a:pt x="31006" y="134"/>
                    <a:pt x="30993" y="137"/>
                  </a:cubicBezTo>
                  <a:lnTo>
                    <a:pt x="30993" y="137"/>
                  </a:lnTo>
                  <a:cubicBezTo>
                    <a:pt x="31007" y="135"/>
                    <a:pt x="31024" y="131"/>
                    <a:pt x="31043" y="128"/>
                  </a:cubicBezTo>
                  <a:close/>
                  <a:moveTo>
                    <a:pt x="30172" y="361"/>
                  </a:moveTo>
                  <a:lnTo>
                    <a:pt x="30163" y="362"/>
                  </a:lnTo>
                  <a:cubicBezTo>
                    <a:pt x="30166" y="361"/>
                    <a:pt x="30169" y="361"/>
                    <a:pt x="30172" y="361"/>
                  </a:cubicBezTo>
                  <a:close/>
                  <a:moveTo>
                    <a:pt x="23584" y="820"/>
                  </a:moveTo>
                  <a:cubicBezTo>
                    <a:pt x="23583" y="820"/>
                    <a:pt x="23582" y="820"/>
                    <a:pt x="23581" y="821"/>
                  </a:cubicBezTo>
                  <a:lnTo>
                    <a:pt x="23581" y="821"/>
                  </a:lnTo>
                  <a:lnTo>
                    <a:pt x="23584" y="820"/>
                  </a:lnTo>
                  <a:close/>
                  <a:moveTo>
                    <a:pt x="25510" y="947"/>
                  </a:moveTo>
                  <a:lnTo>
                    <a:pt x="25510" y="947"/>
                  </a:lnTo>
                  <a:cubicBezTo>
                    <a:pt x="25505" y="947"/>
                    <a:pt x="25500" y="947"/>
                    <a:pt x="25495" y="948"/>
                  </a:cubicBezTo>
                  <a:cubicBezTo>
                    <a:pt x="25500" y="947"/>
                    <a:pt x="25505" y="947"/>
                    <a:pt x="25510" y="947"/>
                  </a:cubicBezTo>
                  <a:close/>
                  <a:moveTo>
                    <a:pt x="24076" y="981"/>
                  </a:moveTo>
                  <a:cubicBezTo>
                    <a:pt x="24068" y="981"/>
                    <a:pt x="24059" y="982"/>
                    <a:pt x="24050" y="982"/>
                  </a:cubicBezTo>
                  <a:cubicBezTo>
                    <a:pt x="24059" y="982"/>
                    <a:pt x="24068" y="981"/>
                    <a:pt x="24076" y="981"/>
                  </a:cubicBezTo>
                  <a:close/>
                  <a:moveTo>
                    <a:pt x="15307" y="1064"/>
                  </a:moveTo>
                  <a:cubicBezTo>
                    <a:pt x="15302" y="1064"/>
                    <a:pt x="15297" y="1064"/>
                    <a:pt x="15292" y="1064"/>
                  </a:cubicBezTo>
                  <a:lnTo>
                    <a:pt x="15292" y="1064"/>
                  </a:lnTo>
                  <a:cubicBezTo>
                    <a:pt x="15297" y="1064"/>
                    <a:pt x="15302" y="1064"/>
                    <a:pt x="15307" y="1064"/>
                  </a:cubicBezTo>
                  <a:close/>
                  <a:moveTo>
                    <a:pt x="15352" y="1362"/>
                  </a:moveTo>
                  <a:lnTo>
                    <a:pt x="15352" y="1362"/>
                  </a:lnTo>
                  <a:cubicBezTo>
                    <a:pt x="15354" y="1362"/>
                    <a:pt x="15356" y="1362"/>
                    <a:pt x="15358" y="1362"/>
                  </a:cubicBezTo>
                  <a:cubicBezTo>
                    <a:pt x="15356" y="1362"/>
                    <a:pt x="15354" y="1362"/>
                    <a:pt x="15352" y="1362"/>
                  </a:cubicBezTo>
                  <a:close/>
                  <a:moveTo>
                    <a:pt x="12074" y="1387"/>
                  </a:moveTo>
                  <a:lnTo>
                    <a:pt x="12074" y="1387"/>
                  </a:lnTo>
                  <a:cubicBezTo>
                    <a:pt x="12059" y="1388"/>
                    <a:pt x="12048" y="1389"/>
                    <a:pt x="12044" y="1390"/>
                  </a:cubicBezTo>
                  <a:cubicBezTo>
                    <a:pt x="12055" y="1389"/>
                    <a:pt x="12065" y="1388"/>
                    <a:pt x="12074" y="1387"/>
                  </a:cubicBezTo>
                  <a:close/>
                  <a:moveTo>
                    <a:pt x="24" y="1409"/>
                  </a:moveTo>
                  <a:cubicBezTo>
                    <a:pt x="33" y="1409"/>
                    <a:pt x="44" y="1409"/>
                    <a:pt x="56" y="1410"/>
                  </a:cubicBezTo>
                  <a:lnTo>
                    <a:pt x="56" y="1410"/>
                  </a:lnTo>
                  <a:cubicBezTo>
                    <a:pt x="47" y="1409"/>
                    <a:pt x="36" y="1409"/>
                    <a:pt x="24" y="1409"/>
                  </a:cubicBezTo>
                  <a:close/>
                  <a:moveTo>
                    <a:pt x="6314" y="1565"/>
                  </a:moveTo>
                  <a:cubicBezTo>
                    <a:pt x="6246" y="1567"/>
                    <a:pt x="6187" y="1570"/>
                    <a:pt x="6169" y="1576"/>
                  </a:cubicBezTo>
                  <a:lnTo>
                    <a:pt x="6275" y="1576"/>
                  </a:lnTo>
                  <a:cubicBezTo>
                    <a:pt x="6286" y="1572"/>
                    <a:pt x="6300" y="1568"/>
                    <a:pt x="6314" y="1565"/>
                  </a:cubicBezTo>
                  <a:close/>
                  <a:moveTo>
                    <a:pt x="6334" y="1603"/>
                  </a:moveTo>
                  <a:lnTo>
                    <a:pt x="6252" y="1615"/>
                  </a:lnTo>
                  <a:lnTo>
                    <a:pt x="6274" y="1617"/>
                  </a:lnTo>
                  <a:lnTo>
                    <a:pt x="6274" y="1617"/>
                  </a:lnTo>
                  <a:cubicBezTo>
                    <a:pt x="6293" y="1613"/>
                    <a:pt x="6319" y="1608"/>
                    <a:pt x="6334" y="1603"/>
                  </a:cubicBezTo>
                  <a:close/>
                  <a:moveTo>
                    <a:pt x="6274" y="1617"/>
                  </a:moveTo>
                  <a:cubicBezTo>
                    <a:pt x="6257" y="1620"/>
                    <a:pt x="6247" y="1622"/>
                    <a:pt x="6256" y="1622"/>
                  </a:cubicBezTo>
                  <a:cubicBezTo>
                    <a:pt x="6262" y="1622"/>
                    <a:pt x="6276" y="1621"/>
                    <a:pt x="6301" y="1620"/>
                  </a:cubicBezTo>
                  <a:lnTo>
                    <a:pt x="6274" y="1617"/>
                  </a:lnTo>
                  <a:close/>
                  <a:moveTo>
                    <a:pt x="3304" y="1630"/>
                  </a:moveTo>
                  <a:cubicBezTo>
                    <a:pt x="3304" y="1631"/>
                    <a:pt x="3304" y="1631"/>
                    <a:pt x="3304" y="1631"/>
                  </a:cubicBezTo>
                  <a:cubicBezTo>
                    <a:pt x="3304" y="1631"/>
                    <a:pt x="3304" y="1631"/>
                    <a:pt x="3304" y="1630"/>
                  </a:cubicBezTo>
                  <a:close/>
                  <a:moveTo>
                    <a:pt x="1920" y="1631"/>
                  </a:moveTo>
                  <a:lnTo>
                    <a:pt x="1921" y="1636"/>
                  </a:lnTo>
                  <a:cubicBezTo>
                    <a:pt x="1922" y="1634"/>
                    <a:pt x="1922" y="1632"/>
                    <a:pt x="1920" y="1631"/>
                  </a:cubicBezTo>
                  <a:close/>
                  <a:moveTo>
                    <a:pt x="866" y="1667"/>
                  </a:moveTo>
                  <a:lnTo>
                    <a:pt x="866" y="1667"/>
                  </a:lnTo>
                  <a:cubicBezTo>
                    <a:pt x="861" y="1668"/>
                    <a:pt x="857" y="1668"/>
                    <a:pt x="853" y="1668"/>
                  </a:cubicBezTo>
                  <a:cubicBezTo>
                    <a:pt x="856" y="1668"/>
                    <a:pt x="861" y="1668"/>
                    <a:pt x="866" y="1667"/>
                  </a:cubicBezTo>
                  <a:close/>
                  <a:moveTo>
                    <a:pt x="31869" y="0"/>
                  </a:moveTo>
                  <a:cubicBezTo>
                    <a:pt x="31746" y="0"/>
                    <a:pt x="31485" y="54"/>
                    <a:pt x="31238" y="88"/>
                  </a:cubicBezTo>
                  <a:cubicBezTo>
                    <a:pt x="31254" y="96"/>
                    <a:pt x="31106" y="131"/>
                    <a:pt x="31155" y="131"/>
                  </a:cubicBezTo>
                  <a:cubicBezTo>
                    <a:pt x="31169" y="131"/>
                    <a:pt x="31199" y="128"/>
                    <a:pt x="31254" y="121"/>
                  </a:cubicBezTo>
                  <a:lnTo>
                    <a:pt x="31254" y="121"/>
                  </a:lnTo>
                  <a:cubicBezTo>
                    <a:pt x="31254" y="132"/>
                    <a:pt x="31106" y="158"/>
                    <a:pt x="31011" y="172"/>
                  </a:cubicBezTo>
                  <a:cubicBezTo>
                    <a:pt x="31055" y="161"/>
                    <a:pt x="30857" y="166"/>
                    <a:pt x="30993" y="137"/>
                  </a:cubicBezTo>
                  <a:lnTo>
                    <a:pt x="30993" y="137"/>
                  </a:lnTo>
                  <a:cubicBezTo>
                    <a:pt x="30844" y="165"/>
                    <a:pt x="30924" y="145"/>
                    <a:pt x="30703" y="179"/>
                  </a:cubicBezTo>
                  <a:cubicBezTo>
                    <a:pt x="30706" y="178"/>
                    <a:pt x="30705" y="177"/>
                    <a:pt x="30701" y="177"/>
                  </a:cubicBezTo>
                  <a:cubicBezTo>
                    <a:pt x="30670" y="177"/>
                    <a:pt x="30421" y="209"/>
                    <a:pt x="30332" y="209"/>
                  </a:cubicBezTo>
                  <a:cubicBezTo>
                    <a:pt x="30310" y="209"/>
                    <a:pt x="30298" y="207"/>
                    <a:pt x="30302" y="202"/>
                  </a:cubicBezTo>
                  <a:lnTo>
                    <a:pt x="30302" y="202"/>
                  </a:lnTo>
                  <a:cubicBezTo>
                    <a:pt x="30228" y="223"/>
                    <a:pt x="30311" y="239"/>
                    <a:pt x="30028" y="274"/>
                  </a:cubicBezTo>
                  <a:cubicBezTo>
                    <a:pt x="30037" y="275"/>
                    <a:pt x="30049" y="275"/>
                    <a:pt x="30063" y="275"/>
                  </a:cubicBezTo>
                  <a:cubicBezTo>
                    <a:pt x="30121" y="275"/>
                    <a:pt x="30215" y="268"/>
                    <a:pt x="30256" y="268"/>
                  </a:cubicBezTo>
                  <a:cubicBezTo>
                    <a:pt x="30289" y="268"/>
                    <a:pt x="30287" y="273"/>
                    <a:pt x="30205" y="290"/>
                  </a:cubicBezTo>
                  <a:lnTo>
                    <a:pt x="30341" y="262"/>
                  </a:lnTo>
                  <a:cubicBezTo>
                    <a:pt x="30377" y="259"/>
                    <a:pt x="30398" y="258"/>
                    <a:pt x="30411" y="258"/>
                  </a:cubicBezTo>
                  <a:cubicBezTo>
                    <a:pt x="30450" y="258"/>
                    <a:pt x="30397" y="270"/>
                    <a:pt x="30437" y="270"/>
                  </a:cubicBezTo>
                  <a:cubicBezTo>
                    <a:pt x="30453" y="270"/>
                    <a:pt x="30486" y="268"/>
                    <a:pt x="30547" y="262"/>
                  </a:cubicBezTo>
                  <a:lnTo>
                    <a:pt x="30547" y="262"/>
                  </a:lnTo>
                  <a:cubicBezTo>
                    <a:pt x="30481" y="268"/>
                    <a:pt x="30353" y="291"/>
                    <a:pt x="30301" y="291"/>
                  </a:cubicBezTo>
                  <a:cubicBezTo>
                    <a:pt x="30295" y="291"/>
                    <a:pt x="30289" y="291"/>
                    <a:pt x="30286" y="290"/>
                  </a:cubicBezTo>
                  <a:lnTo>
                    <a:pt x="30286" y="290"/>
                  </a:lnTo>
                  <a:cubicBezTo>
                    <a:pt x="30355" y="318"/>
                    <a:pt x="29906" y="355"/>
                    <a:pt x="29896" y="383"/>
                  </a:cubicBezTo>
                  <a:cubicBezTo>
                    <a:pt x="29885" y="382"/>
                    <a:pt x="29873" y="382"/>
                    <a:pt x="29862" y="382"/>
                  </a:cubicBezTo>
                  <a:cubicBezTo>
                    <a:pt x="29781" y="382"/>
                    <a:pt x="29700" y="389"/>
                    <a:pt x="29621" y="403"/>
                  </a:cubicBezTo>
                  <a:cubicBezTo>
                    <a:pt x="29639" y="392"/>
                    <a:pt x="29561" y="389"/>
                    <a:pt x="29669" y="371"/>
                  </a:cubicBezTo>
                  <a:cubicBezTo>
                    <a:pt x="29760" y="364"/>
                    <a:pt x="29825" y="355"/>
                    <a:pt x="29927" y="350"/>
                  </a:cubicBezTo>
                  <a:cubicBezTo>
                    <a:pt x="29915" y="345"/>
                    <a:pt x="29895" y="343"/>
                    <a:pt x="29868" y="343"/>
                  </a:cubicBezTo>
                  <a:cubicBezTo>
                    <a:pt x="29753" y="343"/>
                    <a:pt x="29514" y="383"/>
                    <a:pt x="29324" y="396"/>
                  </a:cubicBezTo>
                  <a:cubicBezTo>
                    <a:pt x="29357" y="396"/>
                    <a:pt x="29366" y="399"/>
                    <a:pt x="29301" y="410"/>
                  </a:cubicBezTo>
                  <a:cubicBezTo>
                    <a:pt x="29202" y="418"/>
                    <a:pt x="29021" y="434"/>
                    <a:pt x="28946" y="434"/>
                  </a:cubicBezTo>
                  <a:cubicBezTo>
                    <a:pt x="28912" y="434"/>
                    <a:pt x="28900" y="431"/>
                    <a:pt x="28928" y="422"/>
                  </a:cubicBezTo>
                  <a:lnTo>
                    <a:pt x="28928" y="422"/>
                  </a:lnTo>
                  <a:cubicBezTo>
                    <a:pt x="28687" y="450"/>
                    <a:pt x="28446" y="473"/>
                    <a:pt x="28205" y="496"/>
                  </a:cubicBezTo>
                  <a:cubicBezTo>
                    <a:pt x="28201" y="489"/>
                    <a:pt x="28307" y="484"/>
                    <a:pt x="28351" y="478"/>
                  </a:cubicBezTo>
                  <a:lnTo>
                    <a:pt x="28351" y="478"/>
                  </a:lnTo>
                  <a:lnTo>
                    <a:pt x="27946" y="515"/>
                  </a:lnTo>
                  <a:cubicBezTo>
                    <a:pt x="27851" y="512"/>
                    <a:pt x="28083" y="489"/>
                    <a:pt x="28122" y="475"/>
                  </a:cubicBezTo>
                  <a:lnTo>
                    <a:pt x="28122" y="475"/>
                  </a:lnTo>
                  <a:lnTo>
                    <a:pt x="27830" y="503"/>
                  </a:lnTo>
                  <a:lnTo>
                    <a:pt x="27872" y="489"/>
                  </a:lnTo>
                  <a:lnTo>
                    <a:pt x="27872" y="489"/>
                  </a:lnTo>
                  <a:cubicBezTo>
                    <a:pt x="27809" y="501"/>
                    <a:pt x="27547" y="526"/>
                    <a:pt x="27425" y="526"/>
                  </a:cubicBezTo>
                  <a:cubicBezTo>
                    <a:pt x="27407" y="526"/>
                    <a:pt x="27392" y="525"/>
                    <a:pt x="27381" y="524"/>
                  </a:cubicBezTo>
                  <a:cubicBezTo>
                    <a:pt x="27221" y="540"/>
                    <a:pt x="27142" y="556"/>
                    <a:pt x="27052" y="572"/>
                  </a:cubicBezTo>
                  <a:cubicBezTo>
                    <a:pt x="26913" y="596"/>
                    <a:pt x="26774" y="607"/>
                    <a:pt x="26635" y="610"/>
                  </a:cubicBezTo>
                  <a:cubicBezTo>
                    <a:pt x="26649" y="591"/>
                    <a:pt x="26880" y="586"/>
                    <a:pt x="26980" y="566"/>
                  </a:cubicBezTo>
                  <a:cubicBezTo>
                    <a:pt x="26909" y="566"/>
                    <a:pt x="26723" y="588"/>
                    <a:pt x="26633" y="588"/>
                  </a:cubicBezTo>
                  <a:cubicBezTo>
                    <a:pt x="26614" y="588"/>
                    <a:pt x="26599" y="587"/>
                    <a:pt x="26591" y="584"/>
                  </a:cubicBezTo>
                  <a:cubicBezTo>
                    <a:pt x="26280" y="616"/>
                    <a:pt x="26318" y="647"/>
                    <a:pt x="26169" y="674"/>
                  </a:cubicBezTo>
                  <a:cubicBezTo>
                    <a:pt x="26108" y="679"/>
                    <a:pt x="26075" y="681"/>
                    <a:pt x="26059" y="681"/>
                  </a:cubicBezTo>
                  <a:cubicBezTo>
                    <a:pt x="26009" y="681"/>
                    <a:pt x="26137" y="662"/>
                    <a:pt x="26130" y="658"/>
                  </a:cubicBezTo>
                  <a:lnTo>
                    <a:pt x="26130" y="658"/>
                  </a:lnTo>
                  <a:cubicBezTo>
                    <a:pt x="26069" y="662"/>
                    <a:pt x="25979" y="689"/>
                    <a:pt x="25910" y="689"/>
                  </a:cubicBezTo>
                  <a:cubicBezTo>
                    <a:pt x="25893" y="689"/>
                    <a:pt x="25877" y="688"/>
                    <a:pt x="25863" y="684"/>
                  </a:cubicBezTo>
                  <a:cubicBezTo>
                    <a:pt x="25754" y="704"/>
                    <a:pt x="25686" y="721"/>
                    <a:pt x="25805" y="721"/>
                  </a:cubicBezTo>
                  <a:cubicBezTo>
                    <a:pt x="25819" y="721"/>
                    <a:pt x="25835" y="721"/>
                    <a:pt x="25854" y="721"/>
                  </a:cubicBezTo>
                  <a:lnTo>
                    <a:pt x="25854" y="721"/>
                  </a:lnTo>
                  <a:cubicBezTo>
                    <a:pt x="25734" y="728"/>
                    <a:pt x="25613" y="739"/>
                    <a:pt x="25495" y="760"/>
                  </a:cubicBezTo>
                  <a:cubicBezTo>
                    <a:pt x="25536" y="747"/>
                    <a:pt x="25523" y="744"/>
                    <a:pt x="25491" y="744"/>
                  </a:cubicBezTo>
                  <a:cubicBezTo>
                    <a:pt x="25461" y="744"/>
                    <a:pt x="25414" y="746"/>
                    <a:pt x="25377" y="746"/>
                  </a:cubicBezTo>
                  <a:cubicBezTo>
                    <a:pt x="25349" y="746"/>
                    <a:pt x="25326" y="745"/>
                    <a:pt x="25321" y="739"/>
                  </a:cubicBezTo>
                  <a:cubicBezTo>
                    <a:pt x="25118" y="746"/>
                    <a:pt x="24664" y="769"/>
                    <a:pt x="24474" y="806"/>
                  </a:cubicBezTo>
                  <a:lnTo>
                    <a:pt x="24527" y="774"/>
                  </a:lnTo>
                  <a:lnTo>
                    <a:pt x="24527" y="774"/>
                  </a:lnTo>
                  <a:lnTo>
                    <a:pt x="24288" y="790"/>
                  </a:lnTo>
                  <a:cubicBezTo>
                    <a:pt x="24108" y="783"/>
                    <a:pt x="24499" y="762"/>
                    <a:pt x="24617" y="753"/>
                  </a:cubicBezTo>
                  <a:lnTo>
                    <a:pt x="24617" y="753"/>
                  </a:lnTo>
                  <a:cubicBezTo>
                    <a:pt x="24293" y="767"/>
                    <a:pt x="24075" y="781"/>
                    <a:pt x="23783" y="797"/>
                  </a:cubicBezTo>
                  <a:cubicBezTo>
                    <a:pt x="23871" y="799"/>
                    <a:pt x="23818" y="809"/>
                    <a:pt x="23860" y="816"/>
                  </a:cubicBezTo>
                  <a:cubicBezTo>
                    <a:pt x="23760" y="832"/>
                    <a:pt x="23621" y="830"/>
                    <a:pt x="23517" y="839"/>
                  </a:cubicBezTo>
                  <a:cubicBezTo>
                    <a:pt x="23492" y="832"/>
                    <a:pt x="23503" y="825"/>
                    <a:pt x="23581" y="821"/>
                  </a:cubicBezTo>
                  <a:lnTo>
                    <a:pt x="23581" y="821"/>
                  </a:lnTo>
                  <a:lnTo>
                    <a:pt x="23385" y="832"/>
                  </a:lnTo>
                  <a:cubicBezTo>
                    <a:pt x="23399" y="813"/>
                    <a:pt x="23301" y="818"/>
                    <a:pt x="23501" y="797"/>
                  </a:cubicBezTo>
                  <a:lnTo>
                    <a:pt x="23501" y="797"/>
                  </a:lnTo>
                  <a:lnTo>
                    <a:pt x="23313" y="811"/>
                  </a:lnTo>
                  <a:cubicBezTo>
                    <a:pt x="23291" y="812"/>
                    <a:pt x="23274" y="812"/>
                    <a:pt x="23261" y="812"/>
                  </a:cubicBezTo>
                  <a:cubicBezTo>
                    <a:pt x="23153" y="812"/>
                    <a:pt x="23328" y="796"/>
                    <a:pt x="23371" y="788"/>
                  </a:cubicBezTo>
                  <a:lnTo>
                    <a:pt x="23371" y="788"/>
                  </a:lnTo>
                  <a:lnTo>
                    <a:pt x="23047" y="799"/>
                  </a:lnTo>
                  <a:cubicBezTo>
                    <a:pt x="22931" y="816"/>
                    <a:pt x="23114" y="813"/>
                    <a:pt x="22891" y="830"/>
                  </a:cubicBezTo>
                  <a:cubicBezTo>
                    <a:pt x="22876" y="829"/>
                    <a:pt x="22860" y="829"/>
                    <a:pt x="22844" y="829"/>
                  </a:cubicBezTo>
                  <a:cubicBezTo>
                    <a:pt x="22551" y="829"/>
                    <a:pt x="22190" y="849"/>
                    <a:pt x="21868" y="857"/>
                  </a:cubicBezTo>
                  <a:lnTo>
                    <a:pt x="22109" y="864"/>
                  </a:lnTo>
                  <a:cubicBezTo>
                    <a:pt x="21902" y="867"/>
                    <a:pt x="21946" y="894"/>
                    <a:pt x="21884" y="908"/>
                  </a:cubicBezTo>
                  <a:cubicBezTo>
                    <a:pt x="21694" y="915"/>
                    <a:pt x="21437" y="922"/>
                    <a:pt x="21277" y="922"/>
                  </a:cubicBezTo>
                  <a:cubicBezTo>
                    <a:pt x="21460" y="901"/>
                    <a:pt x="21383" y="883"/>
                    <a:pt x="21212" y="876"/>
                  </a:cubicBezTo>
                  <a:cubicBezTo>
                    <a:pt x="20828" y="888"/>
                    <a:pt x="20923" y="915"/>
                    <a:pt x="20709" y="934"/>
                  </a:cubicBezTo>
                  <a:cubicBezTo>
                    <a:pt x="20777" y="917"/>
                    <a:pt x="20743" y="913"/>
                    <a:pt x="20683" y="913"/>
                  </a:cubicBezTo>
                  <a:cubicBezTo>
                    <a:pt x="20635" y="913"/>
                    <a:pt x="20570" y="915"/>
                    <a:pt x="20525" y="915"/>
                  </a:cubicBezTo>
                  <a:cubicBezTo>
                    <a:pt x="20490" y="915"/>
                    <a:pt x="20468" y="914"/>
                    <a:pt x="20478" y="908"/>
                  </a:cubicBezTo>
                  <a:lnTo>
                    <a:pt x="20478" y="908"/>
                  </a:lnTo>
                  <a:cubicBezTo>
                    <a:pt x="20232" y="915"/>
                    <a:pt x="19987" y="927"/>
                    <a:pt x="19741" y="936"/>
                  </a:cubicBezTo>
                  <a:cubicBezTo>
                    <a:pt x="19493" y="948"/>
                    <a:pt x="19243" y="957"/>
                    <a:pt x="18991" y="962"/>
                  </a:cubicBezTo>
                  <a:cubicBezTo>
                    <a:pt x="19000" y="966"/>
                    <a:pt x="19146" y="969"/>
                    <a:pt x="19058" y="976"/>
                  </a:cubicBezTo>
                  <a:cubicBezTo>
                    <a:pt x="19006" y="979"/>
                    <a:pt x="18961" y="980"/>
                    <a:pt x="18923" y="980"/>
                  </a:cubicBezTo>
                  <a:cubicBezTo>
                    <a:pt x="18827" y="980"/>
                    <a:pt x="18775" y="972"/>
                    <a:pt x="18757" y="969"/>
                  </a:cubicBezTo>
                  <a:cubicBezTo>
                    <a:pt x="18604" y="971"/>
                    <a:pt x="18451" y="982"/>
                    <a:pt x="18300" y="1003"/>
                  </a:cubicBezTo>
                  <a:cubicBezTo>
                    <a:pt x="18328" y="1002"/>
                    <a:pt x="18349" y="1002"/>
                    <a:pt x="18365" y="1002"/>
                  </a:cubicBezTo>
                  <a:cubicBezTo>
                    <a:pt x="18407" y="1002"/>
                    <a:pt x="18409" y="1006"/>
                    <a:pt x="18395" y="1013"/>
                  </a:cubicBezTo>
                  <a:cubicBezTo>
                    <a:pt x="18355" y="1014"/>
                    <a:pt x="18324" y="1015"/>
                    <a:pt x="18298" y="1015"/>
                  </a:cubicBezTo>
                  <a:cubicBezTo>
                    <a:pt x="18216" y="1015"/>
                    <a:pt x="18192" y="1009"/>
                    <a:pt x="18138" y="1009"/>
                  </a:cubicBezTo>
                  <a:cubicBezTo>
                    <a:pt x="18106" y="1009"/>
                    <a:pt x="18064" y="1011"/>
                    <a:pt x="17995" y="1017"/>
                  </a:cubicBezTo>
                  <a:cubicBezTo>
                    <a:pt x="17934" y="999"/>
                    <a:pt x="18247" y="1001"/>
                    <a:pt x="18226" y="985"/>
                  </a:cubicBezTo>
                  <a:lnTo>
                    <a:pt x="18226" y="985"/>
                  </a:lnTo>
                  <a:cubicBezTo>
                    <a:pt x="18013" y="987"/>
                    <a:pt x="17881" y="999"/>
                    <a:pt x="17726" y="1010"/>
                  </a:cubicBezTo>
                  <a:cubicBezTo>
                    <a:pt x="17691" y="999"/>
                    <a:pt x="17869" y="1006"/>
                    <a:pt x="17751" y="999"/>
                  </a:cubicBezTo>
                  <a:lnTo>
                    <a:pt x="17751" y="999"/>
                  </a:lnTo>
                  <a:lnTo>
                    <a:pt x="16783" y="1045"/>
                  </a:lnTo>
                  <a:lnTo>
                    <a:pt x="16716" y="1031"/>
                  </a:lnTo>
                  <a:cubicBezTo>
                    <a:pt x="16558" y="1033"/>
                    <a:pt x="16454" y="1040"/>
                    <a:pt x="16382" y="1047"/>
                  </a:cubicBezTo>
                  <a:cubicBezTo>
                    <a:pt x="16297" y="1043"/>
                    <a:pt x="16361" y="1038"/>
                    <a:pt x="16445" y="1036"/>
                  </a:cubicBezTo>
                  <a:lnTo>
                    <a:pt x="16445" y="1036"/>
                  </a:lnTo>
                  <a:cubicBezTo>
                    <a:pt x="16232" y="1038"/>
                    <a:pt x="15975" y="1054"/>
                    <a:pt x="15854" y="1059"/>
                  </a:cubicBezTo>
                  <a:cubicBezTo>
                    <a:pt x="15873" y="1050"/>
                    <a:pt x="15975" y="1054"/>
                    <a:pt x="16009" y="1047"/>
                  </a:cubicBezTo>
                  <a:cubicBezTo>
                    <a:pt x="15794" y="1047"/>
                    <a:pt x="15534" y="1073"/>
                    <a:pt x="15351" y="1073"/>
                  </a:cubicBezTo>
                  <a:cubicBezTo>
                    <a:pt x="15308" y="1073"/>
                    <a:pt x="15269" y="1072"/>
                    <a:pt x="15236" y="1068"/>
                  </a:cubicBezTo>
                  <a:cubicBezTo>
                    <a:pt x="15254" y="1066"/>
                    <a:pt x="15272" y="1065"/>
                    <a:pt x="15292" y="1064"/>
                  </a:cubicBezTo>
                  <a:lnTo>
                    <a:pt x="15292" y="1064"/>
                  </a:lnTo>
                  <a:cubicBezTo>
                    <a:pt x="14905" y="1071"/>
                    <a:pt x="14565" y="1087"/>
                    <a:pt x="14145" y="1096"/>
                  </a:cubicBezTo>
                  <a:cubicBezTo>
                    <a:pt x="14095" y="1095"/>
                    <a:pt x="14056" y="1094"/>
                    <a:pt x="14024" y="1094"/>
                  </a:cubicBezTo>
                  <a:cubicBezTo>
                    <a:pt x="13810" y="1094"/>
                    <a:pt x="13970" y="1124"/>
                    <a:pt x="13633" y="1128"/>
                  </a:cubicBezTo>
                  <a:cubicBezTo>
                    <a:pt x="13632" y="1115"/>
                    <a:pt x="13582" y="1110"/>
                    <a:pt x="13508" y="1110"/>
                  </a:cubicBezTo>
                  <a:cubicBezTo>
                    <a:pt x="13359" y="1110"/>
                    <a:pt x="13112" y="1129"/>
                    <a:pt x="12983" y="1129"/>
                  </a:cubicBezTo>
                  <a:cubicBezTo>
                    <a:pt x="12970" y="1129"/>
                    <a:pt x="12958" y="1129"/>
                    <a:pt x="12947" y="1128"/>
                  </a:cubicBezTo>
                  <a:lnTo>
                    <a:pt x="12947" y="1128"/>
                  </a:lnTo>
                  <a:lnTo>
                    <a:pt x="12998" y="1133"/>
                  </a:lnTo>
                  <a:cubicBezTo>
                    <a:pt x="12901" y="1141"/>
                    <a:pt x="12803" y="1145"/>
                    <a:pt x="12706" y="1145"/>
                  </a:cubicBezTo>
                  <a:cubicBezTo>
                    <a:pt x="12609" y="1145"/>
                    <a:pt x="12511" y="1141"/>
                    <a:pt x="12414" y="1133"/>
                  </a:cubicBezTo>
                  <a:cubicBezTo>
                    <a:pt x="12127" y="1135"/>
                    <a:pt x="11696" y="1145"/>
                    <a:pt x="11409" y="1165"/>
                  </a:cubicBezTo>
                  <a:lnTo>
                    <a:pt x="11467" y="1156"/>
                  </a:lnTo>
                  <a:lnTo>
                    <a:pt x="11467" y="1156"/>
                  </a:lnTo>
                  <a:cubicBezTo>
                    <a:pt x="11230" y="1172"/>
                    <a:pt x="11082" y="1161"/>
                    <a:pt x="10844" y="1177"/>
                  </a:cubicBezTo>
                  <a:cubicBezTo>
                    <a:pt x="10851" y="1172"/>
                    <a:pt x="10939" y="1165"/>
                    <a:pt x="10848" y="1165"/>
                  </a:cubicBezTo>
                  <a:cubicBezTo>
                    <a:pt x="9704" y="1172"/>
                    <a:pt x="8539" y="1219"/>
                    <a:pt x="7397" y="1235"/>
                  </a:cubicBezTo>
                  <a:cubicBezTo>
                    <a:pt x="5272" y="1264"/>
                    <a:pt x="2638" y="1302"/>
                    <a:pt x="518" y="1371"/>
                  </a:cubicBezTo>
                  <a:lnTo>
                    <a:pt x="518" y="1371"/>
                  </a:lnTo>
                  <a:cubicBezTo>
                    <a:pt x="562" y="1363"/>
                    <a:pt x="680" y="1352"/>
                    <a:pt x="552" y="1351"/>
                  </a:cubicBezTo>
                  <a:lnTo>
                    <a:pt x="552" y="1351"/>
                  </a:lnTo>
                  <a:lnTo>
                    <a:pt x="378" y="1372"/>
                  </a:lnTo>
                  <a:cubicBezTo>
                    <a:pt x="408" y="1362"/>
                    <a:pt x="308" y="1351"/>
                    <a:pt x="288" y="1344"/>
                  </a:cubicBezTo>
                  <a:lnTo>
                    <a:pt x="288" y="1344"/>
                  </a:lnTo>
                  <a:cubicBezTo>
                    <a:pt x="245" y="1355"/>
                    <a:pt x="339" y="1364"/>
                    <a:pt x="371" y="1376"/>
                  </a:cubicBezTo>
                  <a:lnTo>
                    <a:pt x="371" y="1376"/>
                  </a:lnTo>
                  <a:cubicBezTo>
                    <a:pt x="363" y="1376"/>
                    <a:pt x="356" y="1376"/>
                    <a:pt x="348" y="1376"/>
                  </a:cubicBezTo>
                  <a:cubicBezTo>
                    <a:pt x="348" y="1376"/>
                    <a:pt x="278" y="1389"/>
                    <a:pt x="177" y="1410"/>
                  </a:cubicBezTo>
                  <a:lnTo>
                    <a:pt x="177" y="1410"/>
                  </a:lnTo>
                  <a:cubicBezTo>
                    <a:pt x="167" y="1411"/>
                    <a:pt x="157" y="1411"/>
                    <a:pt x="146" y="1411"/>
                  </a:cubicBezTo>
                  <a:cubicBezTo>
                    <a:pt x="115" y="1411"/>
                    <a:pt x="83" y="1410"/>
                    <a:pt x="56" y="1410"/>
                  </a:cubicBezTo>
                  <a:lnTo>
                    <a:pt x="56" y="1410"/>
                  </a:lnTo>
                  <a:cubicBezTo>
                    <a:pt x="149" y="1413"/>
                    <a:pt x="70" y="1423"/>
                    <a:pt x="0" y="1430"/>
                  </a:cubicBezTo>
                  <a:lnTo>
                    <a:pt x="3" y="1585"/>
                  </a:lnTo>
                  <a:lnTo>
                    <a:pt x="54" y="1580"/>
                  </a:lnTo>
                  <a:cubicBezTo>
                    <a:pt x="163" y="1587"/>
                    <a:pt x="336" y="1580"/>
                    <a:pt x="387" y="1592"/>
                  </a:cubicBezTo>
                  <a:cubicBezTo>
                    <a:pt x="440" y="1585"/>
                    <a:pt x="494" y="1582"/>
                    <a:pt x="545" y="1582"/>
                  </a:cubicBezTo>
                  <a:lnTo>
                    <a:pt x="552" y="1589"/>
                  </a:lnTo>
                  <a:cubicBezTo>
                    <a:pt x="681" y="1582"/>
                    <a:pt x="508" y="1585"/>
                    <a:pt x="540" y="1578"/>
                  </a:cubicBezTo>
                  <a:cubicBezTo>
                    <a:pt x="556" y="1577"/>
                    <a:pt x="574" y="1577"/>
                    <a:pt x="594" y="1577"/>
                  </a:cubicBezTo>
                  <a:cubicBezTo>
                    <a:pt x="666" y="1577"/>
                    <a:pt x="758" y="1581"/>
                    <a:pt x="856" y="1581"/>
                  </a:cubicBezTo>
                  <a:cubicBezTo>
                    <a:pt x="881" y="1581"/>
                    <a:pt x="907" y="1581"/>
                    <a:pt x="934" y="1580"/>
                  </a:cubicBezTo>
                  <a:lnTo>
                    <a:pt x="934" y="1580"/>
                  </a:lnTo>
                  <a:cubicBezTo>
                    <a:pt x="781" y="1585"/>
                    <a:pt x="654" y="1596"/>
                    <a:pt x="545" y="1606"/>
                  </a:cubicBezTo>
                  <a:cubicBezTo>
                    <a:pt x="825" y="1610"/>
                    <a:pt x="496" y="1638"/>
                    <a:pt x="434" y="1657"/>
                  </a:cubicBezTo>
                  <a:cubicBezTo>
                    <a:pt x="658" y="1645"/>
                    <a:pt x="744" y="1631"/>
                    <a:pt x="927" y="1617"/>
                  </a:cubicBezTo>
                  <a:lnTo>
                    <a:pt x="927" y="1617"/>
                  </a:lnTo>
                  <a:cubicBezTo>
                    <a:pt x="1135" y="1626"/>
                    <a:pt x="937" y="1661"/>
                    <a:pt x="866" y="1667"/>
                  </a:cubicBezTo>
                  <a:lnTo>
                    <a:pt x="866" y="1667"/>
                  </a:lnTo>
                  <a:cubicBezTo>
                    <a:pt x="1066" y="1653"/>
                    <a:pt x="1272" y="1631"/>
                    <a:pt x="1379" y="1622"/>
                  </a:cubicBezTo>
                  <a:lnTo>
                    <a:pt x="1379" y="1622"/>
                  </a:lnTo>
                  <a:cubicBezTo>
                    <a:pt x="1228" y="1650"/>
                    <a:pt x="1254" y="1657"/>
                    <a:pt x="1119" y="1680"/>
                  </a:cubicBezTo>
                  <a:cubicBezTo>
                    <a:pt x="1156" y="1682"/>
                    <a:pt x="1186" y="1683"/>
                    <a:pt x="1211" y="1683"/>
                  </a:cubicBezTo>
                  <a:cubicBezTo>
                    <a:pt x="1300" y="1683"/>
                    <a:pt x="1333" y="1670"/>
                    <a:pt x="1393" y="1661"/>
                  </a:cubicBezTo>
                  <a:lnTo>
                    <a:pt x="1393" y="1661"/>
                  </a:lnTo>
                  <a:cubicBezTo>
                    <a:pt x="1367" y="1664"/>
                    <a:pt x="1341" y="1665"/>
                    <a:pt x="1315" y="1665"/>
                  </a:cubicBezTo>
                  <a:cubicBezTo>
                    <a:pt x="1297" y="1665"/>
                    <a:pt x="1279" y="1664"/>
                    <a:pt x="1260" y="1664"/>
                  </a:cubicBezTo>
                  <a:cubicBezTo>
                    <a:pt x="1455" y="1661"/>
                    <a:pt x="1423" y="1622"/>
                    <a:pt x="1522" y="1606"/>
                  </a:cubicBezTo>
                  <a:cubicBezTo>
                    <a:pt x="1655" y="1612"/>
                    <a:pt x="1900" y="1613"/>
                    <a:pt x="1920" y="1631"/>
                  </a:cubicBezTo>
                  <a:lnTo>
                    <a:pt x="1920" y="1631"/>
                  </a:lnTo>
                  <a:lnTo>
                    <a:pt x="1918" y="1613"/>
                  </a:lnTo>
                  <a:cubicBezTo>
                    <a:pt x="1948" y="1611"/>
                    <a:pt x="1970" y="1610"/>
                    <a:pt x="1987" y="1610"/>
                  </a:cubicBezTo>
                  <a:cubicBezTo>
                    <a:pt x="2062" y="1610"/>
                    <a:pt x="2011" y="1625"/>
                    <a:pt x="2034" y="1631"/>
                  </a:cubicBezTo>
                  <a:cubicBezTo>
                    <a:pt x="2097" y="1613"/>
                    <a:pt x="2018" y="1589"/>
                    <a:pt x="2301" y="1578"/>
                  </a:cubicBezTo>
                  <a:lnTo>
                    <a:pt x="2301" y="1578"/>
                  </a:lnTo>
                  <a:cubicBezTo>
                    <a:pt x="2282" y="1596"/>
                    <a:pt x="2325" y="1598"/>
                    <a:pt x="2381" y="1598"/>
                  </a:cubicBezTo>
                  <a:cubicBezTo>
                    <a:pt x="2403" y="1598"/>
                    <a:pt x="2427" y="1598"/>
                    <a:pt x="2450" y="1598"/>
                  </a:cubicBezTo>
                  <a:cubicBezTo>
                    <a:pt x="2503" y="1598"/>
                    <a:pt x="2549" y="1600"/>
                    <a:pt x="2546" y="1615"/>
                  </a:cubicBezTo>
                  <a:cubicBezTo>
                    <a:pt x="2671" y="1608"/>
                    <a:pt x="2732" y="1589"/>
                    <a:pt x="2856" y="1589"/>
                  </a:cubicBezTo>
                  <a:cubicBezTo>
                    <a:pt x="2863" y="1589"/>
                    <a:pt x="2870" y="1589"/>
                    <a:pt x="2877" y="1589"/>
                  </a:cubicBezTo>
                  <a:cubicBezTo>
                    <a:pt x="3021" y="1607"/>
                    <a:pt x="2711" y="1638"/>
                    <a:pt x="2606" y="1638"/>
                  </a:cubicBezTo>
                  <a:cubicBezTo>
                    <a:pt x="2599" y="1638"/>
                    <a:pt x="2593" y="1638"/>
                    <a:pt x="2588" y="1638"/>
                  </a:cubicBezTo>
                  <a:cubicBezTo>
                    <a:pt x="2570" y="1638"/>
                    <a:pt x="2556" y="1639"/>
                    <a:pt x="2545" y="1639"/>
                  </a:cubicBezTo>
                  <a:cubicBezTo>
                    <a:pt x="2439" y="1639"/>
                    <a:pt x="2589" y="1622"/>
                    <a:pt x="2546" y="1622"/>
                  </a:cubicBezTo>
                  <a:cubicBezTo>
                    <a:pt x="2544" y="1622"/>
                    <a:pt x="2541" y="1622"/>
                    <a:pt x="2537" y="1622"/>
                  </a:cubicBezTo>
                  <a:lnTo>
                    <a:pt x="2354" y="1636"/>
                  </a:lnTo>
                  <a:cubicBezTo>
                    <a:pt x="2456" y="1643"/>
                    <a:pt x="2655" y="1647"/>
                    <a:pt x="2632" y="1666"/>
                  </a:cubicBezTo>
                  <a:cubicBezTo>
                    <a:pt x="2817" y="1654"/>
                    <a:pt x="2481" y="1652"/>
                    <a:pt x="2685" y="1638"/>
                  </a:cubicBezTo>
                  <a:lnTo>
                    <a:pt x="2685" y="1638"/>
                  </a:lnTo>
                  <a:lnTo>
                    <a:pt x="2808" y="1645"/>
                  </a:lnTo>
                  <a:cubicBezTo>
                    <a:pt x="3012" y="1631"/>
                    <a:pt x="2766" y="1617"/>
                    <a:pt x="3030" y="1608"/>
                  </a:cubicBezTo>
                  <a:lnTo>
                    <a:pt x="3030" y="1608"/>
                  </a:lnTo>
                  <a:cubicBezTo>
                    <a:pt x="2963" y="1616"/>
                    <a:pt x="2989" y="1617"/>
                    <a:pt x="3046" y="1617"/>
                  </a:cubicBezTo>
                  <a:cubicBezTo>
                    <a:pt x="3072" y="1617"/>
                    <a:pt x="3103" y="1617"/>
                    <a:pt x="3135" y="1617"/>
                  </a:cubicBezTo>
                  <a:cubicBezTo>
                    <a:pt x="3218" y="1617"/>
                    <a:pt x="3307" y="1618"/>
                    <a:pt x="3304" y="1630"/>
                  </a:cubicBezTo>
                  <a:lnTo>
                    <a:pt x="3304" y="1630"/>
                  </a:lnTo>
                  <a:cubicBezTo>
                    <a:pt x="3322" y="1597"/>
                    <a:pt x="3781" y="1617"/>
                    <a:pt x="3836" y="1589"/>
                  </a:cubicBezTo>
                  <a:lnTo>
                    <a:pt x="3695" y="1585"/>
                  </a:lnTo>
                  <a:lnTo>
                    <a:pt x="3728" y="1599"/>
                  </a:lnTo>
                  <a:cubicBezTo>
                    <a:pt x="3591" y="1603"/>
                    <a:pt x="3475" y="1611"/>
                    <a:pt x="3338" y="1611"/>
                  </a:cubicBezTo>
                  <a:cubicBezTo>
                    <a:pt x="3322" y="1611"/>
                    <a:pt x="3305" y="1610"/>
                    <a:pt x="3287" y="1610"/>
                  </a:cubicBezTo>
                  <a:cubicBezTo>
                    <a:pt x="3412" y="1596"/>
                    <a:pt x="3246" y="1585"/>
                    <a:pt x="3389" y="1571"/>
                  </a:cubicBezTo>
                  <a:cubicBezTo>
                    <a:pt x="3453" y="1565"/>
                    <a:pt x="3490" y="1563"/>
                    <a:pt x="3511" y="1563"/>
                  </a:cubicBezTo>
                  <a:cubicBezTo>
                    <a:pt x="3580" y="1563"/>
                    <a:pt x="3470" y="1587"/>
                    <a:pt x="3501" y="1587"/>
                  </a:cubicBezTo>
                  <a:lnTo>
                    <a:pt x="3716" y="1564"/>
                  </a:lnTo>
                  <a:lnTo>
                    <a:pt x="3570" y="1552"/>
                  </a:lnTo>
                  <a:cubicBezTo>
                    <a:pt x="3739" y="1545"/>
                    <a:pt x="3968" y="1538"/>
                    <a:pt x="4200" y="1536"/>
                  </a:cubicBezTo>
                  <a:lnTo>
                    <a:pt x="4200" y="1536"/>
                  </a:lnTo>
                  <a:cubicBezTo>
                    <a:pt x="4545" y="1550"/>
                    <a:pt x="4158" y="1555"/>
                    <a:pt x="4406" y="1571"/>
                  </a:cubicBezTo>
                  <a:cubicBezTo>
                    <a:pt x="4515" y="1562"/>
                    <a:pt x="4490" y="1552"/>
                    <a:pt x="4645" y="1552"/>
                  </a:cubicBezTo>
                  <a:cubicBezTo>
                    <a:pt x="4628" y="1551"/>
                    <a:pt x="4612" y="1550"/>
                    <a:pt x="4597" y="1550"/>
                  </a:cubicBezTo>
                  <a:cubicBezTo>
                    <a:pt x="4535" y="1550"/>
                    <a:pt x="4483" y="1559"/>
                    <a:pt x="4436" y="1559"/>
                  </a:cubicBezTo>
                  <a:cubicBezTo>
                    <a:pt x="4360" y="1541"/>
                    <a:pt x="4717" y="1545"/>
                    <a:pt x="4700" y="1525"/>
                  </a:cubicBezTo>
                  <a:lnTo>
                    <a:pt x="4700" y="1525"/>
                  </a:lnTo>
                  <a:cubicBezTo>
                    <a:pt x="4763" y="1531"/>
                    <a:pt x="4751" y="1541"/>
                    <a:pt x="4700" y="1550"/>
                  </a:cubicBezTo>
                  <a:cubicBezTo>
                    <a:pt x="4816" y="1544"/>
                    <a:pt x="4929" y="1541"/>
                    <a:pt x="5028" y="1541"/>
                  </a:cubicBezTo>
                  <a:cubicBezTo>
                    <a:pt x="5156" y="1541"/>
                    <a:pt x="5260" y="1546"/>
                    <a:pt x="5317" y="1559"/>
                  </a:cubicBezTo>
                  <a:lnTo>
                    <a:pt x="5430" y="1531"/>
                  </a:lnTo>
                  <a:cubicBezTo>
                    <a:pt x="5879" y="1531"/>
                    <a:pt x="5122" y="1562"/>
                    <a:pt x="5502" y="1571"/>
                  </a:cubicBezTo>
                  <a:cubicBezTo>
                    <a:pt x="5522" y="1571"/>
                    <a:pt x="5543" y="1571"/>
                    <a:pt x="5563" y="1571"/>
                  </a:cubicBezTo>
                  <a:cubicBezTo>
                    <a:pt x="5668" y="1571"/>
                    <a:pt x="5775" y="1566"/>
                    <a:pt x="5879" y="1555"/>
                  </a:cubicBezTo>
                  <a:lnTo>
                    <a:pt x="5879" y="1555"/>
                  </a:lnTo>
                  <a:lnTo>
                    <a:pt x="5745" y="1557"/>
                  </a:lnTo>
                  <a:cubicBezTo>
                    <a:pt x="5847" y="1541"/>
                    <a:pt x="5840" y="1531"/>
                    <a:pt x="6005" y="1520"/>
                  </a:cubicBezTo>
                  <a:cubicBezTo>
                    <a:pt x="6087" y="1520"/>
                    <a:pt x="6082" y="1529"/>
                    <a:pt x="6118" y="1529"/>
                  </a:cubicBezTo>
                  <a:cubicBezTo>
                    <a:pt x="6134" y="1529"/>
                    <a:pt x="6158" y="1527"/>
                    <a:pt x="6201" y="1522"/>
                  </a:cubicBezTo>
                  <a:cubicBezTo>
                    <a:pt x="6479" y="1528"/>
                    <a:pt x="6394" y="1545"/>
                    <a:pt x="6314" y="1565"/>
                  </a:cubicBezTo>
                  <a:lnTo>
                    <a:pt x="6314" y="1565"/>
                  </a:lnTo>
                  <a:cubicBezTo>
                    <a:pt x="6432" y="1561"/>
                    <a:pt x="6579" y="1558"/>
                    <a:pt x="6600" y="1548"/>
                  </a:cubicBezTo>
                  <a:lnTo>
                    <a:pt x="6600" y="1548"/>
                  </a:lnTo>
                  <a:cubicBezTo>
                    <a:pt x="6602" y="1553"/>
                    <a:pt x="6581" y="1566"/>
                    <a:pt x="6506" y="1574"/>
                  </a:cubicBezTo>
                  <a:lnTo>
                    <a:pt x="6506" y="1574"/>
                  </a:lnTo>
                  <a:cubicBezTo>
                    <a:pt x="6467" y="1571"/>
                    <a:pt x="6439" y="1569"/>
                    <a:pt x="6419" y="1569"/>
                  </a:cubicBezTo>
                  <a:cubicBezTo>
                    <a:pt x="6347" y="1569"/>
                    <a:pt x="6370" y="1585"/>
                    <a:pt x="6360" y="1585"/>
                  </a:cubicBezTo>
                  <a:cubicBezTo>
                    <a:pt x="6355" y="1585"/>
                    <a:pt x="6346" y="1582"/>
                    <a:pt x="6322" y="1576"/>
                  </a:cubicBezTo>
                  <a:lnTo>
                    <a:pt x="6275" y="1576"/>
                  </a:lnTo>
                  <a:cubicBezTo>
                    <a:pt x="6267" y="1578"/>
                    <a:pt x="6260" y="1580"/>
                    <a:pt x="6255" y="1582"/>
                  </a:cubicBezTo>
                  <a:cubicBezTo>
                    <a:pt x="6357" y="1586"/>
                    <a:pt x="6359" y="1595"/>
                    <a:pt x="6334" y="1603"/>
                  </a:cubicBezTo>
                  <a:lnTo>
                    <a:pt x="6334" y="1603"/>
                  </a:lnTo>
                  <a:lnTo>
                    <a:pt x="6435" y="1588"/>
                  </a:lnTo>
                  <a:lnTo>
                    <a:pt x="6435" y="1588"/>
                  </a:lnTo>
                  <a:lnTo>
                    <a:pt x="6503" y="1608"/>
                  </a:lnTo>
                  <a:cubicBezTo>
                    <a:pt x="6507" y="1608"/>
                    <a:pt x="6511" y="1608"/>
                    <a:pt x="6516" y="1608"/>
                  </a:cubicBezTo>
                  <a:cubicBezTo>
                    <a:pt x="6578" y="1608"/>
                    <a:pt x="6626" y="1597"/>
                    <a:pt x="6667" y="1597"/>
                  </a:cubicBezTo>
                  <a:cubicBezTo>
                    <a:pt x="6680" y="1597"/>
                    <a:pt x="6692" y="1598"/>
                    <a:pt x="6704" y="1601"/>
                  </a:cubicBezTo>
                  <a:cubicBezTo>
                    <a:pt x="6841" y="1620"/>
                    <a:pt x="6507" y="1636"/>
                    <a:pt x="6841" y="1638"/>
                  </a:cubicBezTo>
                  <a:cubicBezTo>
                    <a:pt x="7198" y="1638"/>
                    <a:pt x="7177" y="1601"/>
                    <a:pt x="7420" y="1601"/>
                  </a:cubicBezTo>
                  <a:cubicBezTo>
                    <a:pt x="7387" y="1598"/>
                    <a:pt x="7353" y="1596"/>
                    <a:pt x="7320" y="1596"/>
                  </a:cubicBezTo>
                  <a:cubicBezTo>
                    <a:pt x="7299" y="1596"/>
                    <a:pt x="7278" y="1597"/>
                    <a:pt x="7258" y="1599"/>
                  </a:cubicBezTo>
                  <a:cubicBezTo>
                    <a:pt x="7337" y="1585"/>
                    <a:pt x="7198" y="1580"/>
                    <a:pt x="7332" y="1569"/>
                  </a:cubicBezTo>
                  <a:lnTo>
                    <a:pt x="7332" y="1569"/>
                  </a:lnTo>
                  <a:cubicBezTo>
                    <a:pt x="7371" y="1579"/>
                    <a:pt x="7460" y="1583"/>
                    <a:pt x="7563" y="1583"/>
                  </a:cubicBezTo>
                  <a:cubicBezTo>
                    <a:pt x="7658" y="1583"/>
                    <a:pt x="7765" y="1580"/>
                    <a:pt x="7858" y="1578"/>
                  </a:cubicBezTo>
                  <a:lnTo>
                    <a:pt x="7858" y="1578"/>
                  </a:lnTo>
                  <a:cubicBezTo>
                    <a:pt x="7807" y="1592"/>
                    <a:pt x="7934" y="1601"/>
                    <a:pt x="7872" y="1608"/>
                  </a:cubicBezTo>
                  <a:cubicBezTo>
                    <a:pt x="7950" y="1606"/>
                    <a:pt x="8027" y="1599"/>
                    <a:pt x="8106" y="1587"/>
                  </a:cubicBezTo>
                  <a:cubicBezTo>
                    <a:pt x="7707" y="1578"/>
                    <a:pt x="8490" y="1564"/>
                    <a:pt x="8180" y="1548"/>
                  </a:cubicBezTo>
                  <a:cubicBezTo>
                    <a:pt x="8214" y="1547"/>
                    <a:pt x="8244" y="1547"/>
                    <a:pt x="8273" y="1547"/>
                  </a:cubicBezTo>
                  <a:cubicBezTo>
                    <a:pt x="8505" y="1547"/>
                    <a:pt x="8571" y="1562"/>
                    <a:pt x="8743" y="1569"/>
                  </a:cubicBezTo>
                  <a:cubicBezTo>
                    <a:pt x="8731" y="1576"/>
                    <a:pt x="8386" y="1589"/>
                    <a:pt x="8662" y="1592"/>
                  </a:cubicBezTo>
                  <a:cubicBezTo>
                    <a:pt x="8977" y="1564"/>
                    <a:pt x="8604" y="1564"/>
                    <a:pt x="8849" y="1531"/>
                  </a:cubicBezTo>
                  <a:lnTo>
                    <a:pt x="8650" y="1527"/>
                  </a:lnTo>
                  <a:cubicBezTo>
                    <a:pt x="8635" y="1512"/>
                    <a:pt x="8757" y="1511"/>
                    <a:pt x="8870" y="1511"/>
                  </a:cubicBezTo>
                  <a:cubicBezTo>
                    <a:pt x="8896" y="1511"/>
                    <a:pt x="8921" y="1511"/>
                    <a:pt x="8944" y="1511"/>
                  </a:cubicBezTo>
                  <a:cubicBezTo>
                    <a:pt x="8993" y="1511"/>
                    <a:pt x="9032" y="1510"/>
                    <a:pt x="9046" y="1508"/>
                  </a:cubicBezTo>
                  <a:lnTo>
                    <a:pt x="9046" y="1508"/>
                  </a:lnTo>
                  <a:cubicBezTo>
                    <a:pt x="9169" y="1513"/>
                    <a:pt x="8875" y="1520"/>
                    <a:pt x="8995" y="1534"/>
                  </a:cubicBezTo>
                  <a:cubicBezTo>
                    <a:pt x="9016" y="1534"/>
                    <a:pt x="9036" y="1535"/>
                    <a:pt x="9054" y="1535"/>
                  </a:cubicBezTo>
                  <a:cubicBezTo>
                    <a:pt x="9173" y="1535"/>
                    <a:pt x="9251" y="1525"/>
                    <a:pt x="9333" y="1525"/>
                  </a:cubicBezTo>
                  <a:cubicBezTo>
                    <a:pt x="9351" y="1525"/>
                    <a:pt x="9370" y="1526"/>
                    <a:pt x="9389" y="1527"/>
                  </a:cubicBezTo>
                  <a:cubicBezTo>
                    <a:pt x="9273" y="1548"/>
                    <a:pt x="9347" y="1538"/>
                    <a:pt x="9217" y="1557"/>
                  </a:cubicBezTo>
                  <a:cubicBezTo>
                    <a:pt x="9274" y="1556"/>
                    <a:pt x="9315" y="1555"/>
                    <a:pt x="9345" y="1555"/>
                  </a:cubicBezTo>
                  <a:cubicBezTo>
                    <a:pt x="9541" y="1555"/>
                    <a:pt x="9240" y="1579"/>
                    <a:pt x="9523" y="1585"/>
                  </a:cubicBezTo>
                  <a:cubicBezTo>
                    <a:pt x="9628" y="1580"/>
                    <a:pt x="9563" y="1566"/>
                    <a:pt x="9729" y="1566"/>
                  </a:cubicBezTo>
                  <a:cubicBezTo>
                    <a:pt x="9652" y="1551"/>
                    <a:pt x="9643" y="1544"/>
                    <a:pt x="9505" y="1544"/>
                  </a:cubicBezTo>
                  <a:cubicBezTo>
                    <a:pt x="9470" y="1544"/>
                    <a:pt x="9427" y="1544"/>
                    <a:pt x="9373" y="1545"/>
                  </a:cubicBezTo>
                  <a:cubicBezTo>
                    <a:pt x="9409" y="1535"/>
                    <a:pt x="9470" y="1532"/>
                    <a:pt x="9544" y="1532"/>
                  </a:cubicBezTo>
                  <a:cubicBezTo>
                    <a:pt x="9603" y="1532"/>
                    <a:pt x="9670" y="1534"/>
                    <a:pt x="9737" y="1534"/>
                  </a:cubicBezTo>
                  <a:cubicBezTo>
                    <a:pt x="9800" y="1534"/>
                    <a:pt x="9863" y="1532"/>
                    <a:pt x="9919" y="1527"/>
                  </a:cubicBezTo>
                  <a:cubicBezTo>
                    <a:pt x="9828" y="1527"/>
                    <a:pt x="9828" y="1524"/>
                    <a:pt x="9808" y="1524"/>
                  </a:cubicBezTo>
                  <a:cubicBezTo>
                    <a:pt x="9795" y="1524"/>
                    <a:pt x="9772" y="1525"/>
                    <a:pt x="9706" y="1529"/>
                  </a:cubicBezTo>
                  <a:cubicBezTo>
                    <a:pt x="9683" y="1504"/>
                    <a:pt x="9623" y="1501"/>
                    <a:pt x="9773" y="1478"/>
                  </a:cubicBezTo>
                  <a:lnTo>
                    <a:pt x="9773" y="1478"/>
                  </a:lnTo>
                  <a:cubicBezTo>
                    <a:pt x="9603" y="1487"/>
                    <a:pt x="9528" y="1511"/>
                    <a:pt x="9298" y="1511"/>
                  </a:cubicBezTo>
                  <a:cubicBezTo>
                    <a:pt x="9288" y="1511"/>
                    <a:pt x="9277" y="1511"/>
                    <a:pt x="9266" y="1511"/>
                  </a:cubicBezTo>
                  <a:cubicBezTo>
                    <a:pt x="9197" y="1487"/>
                    <a:pt x="9577" y="1487"/>
                    <a:pt x="9579" y="1455"/>
                  </a:cubicBezTo>
                  <a:cubicBezTo>
                    <a:pt x="9632" y="1447"/>
                    <a:pt x="9717" y="1444"/>
                    <a:pt x="9808" y="1444"/>
                  </a:cubicBezTo>
                  <a:cubicBezTo>
                    <a:pt x="9933" y="1444"/>
                    <a:pt x="10069" y="1450"/>
                    <a:pt x="10151" y="1455"/>
                  </a:cubicBezTo>
                  <a:cubicBezTo>
                    <a:pt x="10394" y="1432"/>
                    <a:pt x="10695" y="1427"/>
                    <a:pt x="10883" y="1395"/>
                  </a:cubicBezTo>
                  <a:cubicBezTo>
                    <a:pt x="10894" y="1395"/>
                    <a:pt x="10906" y="1395"/>
                    <a:pt x="10920" y="1395"/>
                  </a:cubicBezTo>
                  <a:cubicBezTo>
                    <a:pt x="11103" y="1395"/>
                    <a:pt x="11471" y="1369"/>
                    <a:pt x="11775" y="1369"/>
                  </a:cubicBezTo>
                  <a:cubicBezTo>
                    <a:pt x="11797" y="1369"/>
                    <a:pt x="11819" y="1369"/>
                    <a:pt x="11840" y="1369"/>
                  </a:cubicBezTo>
                  <a:cubicBezTo>
                    <a:pt x="11888" y="1380"/>
                    <a:pt x="12209" y="1371"/>
                    <a:pt x="12074" y="1387"/>
                  </a:cubicBezTo>
                  <a:lnTo>
                    <a:pt x="12074" y="1387"/>
                  </a:lnTo>
                  <a:cubicBezTo>
                    <a:pt x="12152" y="1381"/>
                    <a:pt x="12340" y="1374"/>
                    <a:pt x="12278" y="1365"/>
                  </a:cubicBezTo>
                  <a:lnTo>
                    <a:pt x="12278" y="1365"/>
                  </a:lnTo>
                  <a:cubicBezTo>
                    <a:pt x="12238" y="1369"/>
                    <a:pt x="12199" y="1369"/>
                    <a:pt x="12159" y="1369"/>
                  </a:cubicBezTo>
                  <a:lnTo>
                    <a:pt x="12213" y="1351"/>
                  </a:lnTo>
                  <a:cubicBezTo>
                    <a:pt x="12226" y="1351"/>
                    <a:pt x="12240" y="1351"/>
                    <a:pt x="12254" y="1351"/>
                  </a:cubicBezTo>
                  <a:cubicBezTo>
                    <a:pt x="12383" y="1351"/>
                    <a:pt x="12523" y="1336"/>
                    <a:pt x="12651" y="1336"/>
                  </a:cubicBezTo>
                  <a:cubicBezTo>
                    <a:pt x="12670" y="1336"/>
                    <a:pt x="12690" y="1336"/>
                    <a:pt x="12708" y="1337"/>
                  </a:cubicBezTo>
                  <a:cubicBezTo>
                    <a:pt x="12759" y="1351"/>
                    <a:pt x="12419" y="1351"/>
                    <a:pt x="12521" y="1367"/>
                  </a:cubicBezTo>
                  <a:cubicBezTo>
                    <a:pt x="12650" y="1341"/>
                    <a:pt x="13125" y="1322"/>
                    <a:pt x="13375" y="1322"/>
                  </a:cubicBezTo>
                  <a:cubicBezTo>
                    <a:pt x="13413" y="1322"/>
                    <a:pt x="13445" y="1322"/>
                    <a:pt x="13470" y="1323"/>
                  </a:cubicBezTo>
                  <a:cubicBezTo>
                    <a:pt x="13598" y="1323"/>
                    <a:pt x="13614" y="1346"/>
                    <a:pt x="13670" y="1348"/>
                  </a:cubicBezTo>
                  <a:lnTo>
                    <a:pt x="13887" y="1342"/>
                  </a:lnTo>
                  <a:cubicBezTo>
                    <a:pt x="13908" y="1351"/>
                    <a:pt x="13931" y="1358"/>
                    <a:pt x="13957" y="1365"/>
                  </a:cubicBezTo>
                  <a:cubicBezTo>
                    <a:pt x="13971" y="1365"/>
                    <a:pt x="13986" y="1365"/>
                    <a:pt x="14000" y="1365"/>
                  </a:cubicBezTo>
                  <a:cubicBezTo>
                    <a:pt x="14067" y="1365"/>
                    <a:pt x="14136" y="1361"/>
                    <a:pt x="14202" y="1355"/>
                  </a:cubicBezTo>
                  <a:lnTo>
                    <a:pt x="14202" y="1355"/>
                  </a:lnTo>
                  <a:cubicBezTo>
                    <a:pt x="14487" y="1362"/>
                    <a:pt x="14337" y="1383"/>
                    <a:pt x="14191" y="1402"/>
                  </a:cubicBezTo>
                  <a:lnTo>
                    <a:pt x="14029" y="1397"/>
                  </a:lnTo>
                  <a:cubicBezTo>
                    <a:pt x="13913" y="1409"/>
                    <a:pt x="13746" y="1406"/>
                    <a:pt x="13843" y="1425"/>
                  </a:cubicBezTo>
                  <a:cubicBezTo>
                    <a:pt x="13881" y="1425"/>
                    <a:pt x="13915" y="1420"/>
                    <a:pt x="13950" y="1409"/>
                  </a:cubicBezTo>
                  <a:lnTo>
                    <a:pt x="14045" y="1418"/>
                  </a:lnTo>
                  <a:cubicBezTo>
                    <a:pt x="14140" y="1409"/>
                    <a:pt x="14402" y="1399"/>
                    <a:pt x="14374" y="1383"/>
                  </a:cubicBezTo>
                  <a:lnTo>
                    <a:pt x="14374" y="1383"/>
                  </a:lnTo>
                  <a:cubicBezTo>
                    <a:pt x="14415" y="1385"/>
                    <a:pt x="14457" y="1386"/>
                    <a:pt x="14499" y="1386"/>
                  </a:cubicBezTo>
                  <a:cubicBezTo>
                    <a:pt x="14615" y="1386"/>
                    <a:pt x="14736" y="1381"/>
                    <a:pt x="14844" y="1381"/>
                  </a:cubicBezTo>
                  <a:cubicBezTo>
                    <a:pt x="14884" y="1381"/>
                    <a:pt x="14922" y="1381"/>
                    <a:pt x="14958" y="1383"/>
                  </a:cubicBezTo>
                  <a:cubicBezTo>
                    <a:pt x="14842" y="1376"/>
                    <a:pt x="14990" y="1367"/>
                    <a:pt x="14955" y="1355"/>
                  </a:cubicBezTo>
                  <a:lnTo>
                    <a:pt x="14749" y="1355"/>
                  </a:lnTo>
                  <a:cubicBezTo>
                    <a:pt x="14886" y="1350"/>
                    <a:pt x="15072" y="1338"/>
                    <a:pt x="15220" y="1338"/>
                  </a:cubicBezTo>
                  <a:cubicBezTo>
                    <a:pt x="15250" y="1338"/>
                    <a:pt x="15279" y="1338"/>
                    <a:pt x="15305" y="1339"/>
                  </a:cubicBezTo>
                  <a:cubicBezTo>
                    <a:pt x="15287" y="1350"/>
                    <a:pt x="15280" y="1353"/>
                    <a:pt x="15352" y="1362"/>
                  </a:cubicBezTo>
                  <a:lnTo>
                    <a:pt x="15352" y="1362"/>
                  </a:lnTo>
                  <a:cubicBezTo>
                    <a:pt x="15267" y="1350"/>
                    <a:pt x="15640" y="1339"/>
                    <a:pt x="15407" y="1325"/>
                  </a:cubicBezTo>
                  <a:lnTo>
                    <a:pt x="15407" y="1325"/>
                  </a:lnTo>
                  <a:cubicBezTo>
                    <a:pt x="15319" y="1332"/>
                    <a:pt x="15236" y="1337"/>
                    <a:pt x="15122" y="1337"/>
                  </a:cubicBezTo>
                  <a:cubicBezTo>
                    <a:pt x="15046" y="1318"/>
                    <a:pt x="15226" y="1311"/>
                    <a:pt x="15326" y="1298"/>
                  </a:cubicBezTo>
                  <a:cubicBezTo>
                    <a:pt x="15453" y="1291"/>
                    <a:pt x="15699" y="1281"/>
                    <a:pt x="15870" y="1270"/>
                  </a:cubicBezTo>
                  <a:cubicBezTo>
                    <a:pt x="15950" y="1271"/>
                    <a:pt x="15988" y="1285"/>
                    <a:pt x="16078" y="1285"/>
                  </a:cubicBezTo>
                  <a:cubicBezTo>
                    <a:pt x="16108" y="1285"/>
                    <a:pt x="16145" y="1283"/>
                    <a:pt x="16192" y="1279"/>
                  </a:cubicBezTo>
                  <a:cubicBezTo>
                    <a:pt x="15958" y="1263"/>
                    <a:pt x="16412" y="1240"/>
                    <a:pt x="16473" y="1221"/>
                  </a:cubicBezTo>
                  <a:cubicBezTo>
                    <a:pt x="16487" y="1221"/>
                    <a:pt x="16500" y="1222"/>
                    <a:pt x="16513" y="1222"/>
                  </a:cubicBezTo>
                  <a:cubicBezTo>
                    <a:pt x="16634" y="1222"/>
                    <a:pt x="16723" y="1208"/>
                    <a:pt x="16819" y="1208"/>
                  </a:cubicBezTo>
                  <a:cubicBezTo>
                    <a:pt x="16846" y="1208"/>
                    <a:pt x="16874" y="1209"/>
                    <a:pt x="16903" y="1212"/>
                  </a:cubicBezTo>
                  <a:cubicBezTo>
                    <a:pt x="16829" y="1221"/>
                    <a:pt x="16558" y="1226"/>
                    <a:pt x="16489" y="1242"/>
                  </a:cubicBezTo>
                  <a:cubicBezTo>
                    <a:pt x="16480" y="1256"/>
                    <a:pt x="16549" y="1279"/>
                    <a:pt x="16280" y="1293"/>
                  </a:cubicBezTo>
                  <a:cubicBezTo>
                    <a:pt x="16605" y="1293"/>
                    <a:pt x="16470" y="1277"/>
                    <a:pt x="16619" y="1267"/>
                  </a:cubicBezTo>
                  <a:lnTo>
                    <a:pt x="16619" y="1267"/>
                  </a:lnTo>
                  <a:lnTo>
                    <a:pt x="16510" y="1272"/>
                  </a:lnTo>
                  <a:cubicBezTo>
                    <a:pt x="16558" y="1265"/>
                    <a:pt x="16463" y="1256"/>
                    <a:pt x="16563" y="1254"/>
                  </a:cubicBezTo>
                  <a:cubicBezTo>
                    <a:pt x="16591" y="1253"/>
                    <a:pt x="16617" y="1253"/>
                    <a:pt x="16642" y="1253"/>
                  </a:cubicBezTo>
                  <a:cubicBezTo>
                    <a:pt x="16952" y="1253"/>
                    <a:pt x="17027" y="1266"/>
                    <a:pt x="17265" y="1279"/>
                  </a:cubicBezTo>
                  <a:cubicBezTo>
                    <a:pt x="17207" y="1270"/>
                    <a:pt x="17323" y="1258"/>
                    <a:pt x="17383" y="1256"/>
                  </a:cubicBezTo>
                  <a:lnTo>
                    <a:pt x="17383" y="1256"/>
                  </a:lnTo>
                  <a:cubicBezTo>
                    <a:pt x="17631" y="1263"/>
                    <a:pt x="17381" y="1286"/>
                    <a:pt x="17534" y="1307"/>
                  </a:cubicBezTo>
                  <a:cubicBezTo>
                    <a:pt x="17619" y="1291"/>
                    <a:pt x="17786" y="1291"/>
                    <a:pt x="17728" y="1281"/>
                  </a:cubicBezTo>
                  <a:cubicBezTo>
                    <a:pt x="17742" y="1281"/>
                    <a:pt x="17752" y="1281"/>
                    <a:pt x="17761" y="1281"/>
                  </a:cubicBezTo>
                  <a:cubicBezTo>
                    <a:pt x="17814" y="1281"/>
                    <a:pt x="17786" y="1286"/>
                    <a:pt x="17844" y="1288"/>
                  </a:cubicBezTo>
                  <a:cubicBezTo>
                    <a:pt x="17934" y="1270"/>
                    <a:pt x="18025" y="1263"/>
                    <a:pt x="18115" y="1263"/>
                  </a:cubicBezTo>
                  <a:cubicBezTo>
                    <a:pt x="18103" y="1270"/>
                    <a:pt x="18085" y="1279"/>
                    <a:pt x="17955" y="1279"/>
                  </a:cubicBezTo>
                  <a:cubicBezTo>
                    <a:pt x="18101" y="1281"/>
                    <a:pt x="18154" y="1302"/>
                    <a:pt x="18092" y="1316"/>
                  </a:cubicBezTo>
                  <a:lnTo>
                    <a:pt x="17856" y="1314"/>
                  </a:lnTo>
                  <a:lnTo>
                    <a:pt x="17856" y="1314"/>
                  </a:lnTo>
                  <a:cubicBezTo>
                    <a:pt x="17747" y="1330"/>
                    <a:pt x="18076" y="1316"/>
                    <a:pt x="18066" y="1330"/>
                  </a:cubicBezTo>
                  <a:cubicBezTo>
                    <a:pt x="18034" y="1332"/>
                    <a:pt x="18004" y="1333"/>
                    <a:pt x="17976" y="1333"/>
                  </a:cubicBezTo>
                  <a:cubicBezTo>
                    <a:pt x="17942" y="1333"/>
                    <a:pt x="17912" y="1332"/>
                    <a:pt x="17883" y="1332"/>
                  </a:cubicBezTo>
                  <a:cubicBezTo>
                    <a:pt x="17860" y="1332"/>
                    <a:pt x="17839" y="1332"/>
                    <a:pt x="17818" y="1335"/>
                  </a:cubicBezTo>
                  <a:cubicBezTo>
                    <a:pt x="17834" y="1338"/>
                    <a:pt x="17858" y="1339"/>
                    <a:pt x="17888" y="1339"/>
                  </a:cubicBezTo>
                  <a:cubicBezTo>
                    <a:pt x="17979" y="1339"/>
                    <a:pt x="18119" y="1327"/>
                    <a:pt x="18210" y="1323"/>
                  </a:cubicBezTo>
                  <a:cubicBezTo>
                    <a:pt x="18400" y="1323"/>
                    <a:pt x="18330" y="1339"/>
                    <a:pt x="18333" y="1348"/>
                  </a:cubicBezTo>
                  <a:cubicBezTo>
                    <a:pt x="18655" y="1316"/>
                    <a:pt x="17960" y="1328"/>
                    <a:pt x="18259" y="1298"/>
                  </a:cubicBezTo>
                  <a:cubicBezTo>
                    <a:pt x="18372" y="1277"/>
                    <a:pt x="18659" y="1272"/>
                    <a:pt x="18863" y="1263"/>
                  </a:cubicBezTo>
                  <a:cubicBezTo>
                    <a:pt x="18689" y="1247"/>
                    <a:pt x="18882" y="1235"/>
                    <a:pt x="19090" y="1221"/>
                  </a:cubicBezTo>
                  <a:lnTo>
                    <a:pt x="19090" y="1221"/>
                  </a:lnTo>
                  <a:cubicBezTo>
                    <a:pt x="19061" y="1222"/>
                    <a:pt x="19037" y="1222"/>
                    <a:pt x="19017" y="1222"/>
                  </a:cubicBezTo>
                  <a:cubicBezTo>
                    <a:pt x="18907" y="1222"/>
                    <a:pt x="18931" y="1212"/>
                    <a:pt x="18870" y="1212"/>
                  </a:cubicBezTo>
                  <a:cubicBezTo>
                    <a:pt x="18841" y="1212"/>
                    <a:pt x="18792" y="1214"/>
                    <a:pt x="18701" y="1221"/>
                  </a:cubicBezTo>
                  <a:lnTo>
                    <a:pt x="18694" y="1205"/>
                  </a:lnTo>
                  <a:cubicBezTo>
                    <a:pt x="18761" y="1204"/>
                    <a:pt x="18835" y="1204"/>
                    <a:pt x="18910" y="1204"/>
                  </a:cubicBezTo>
                  <a:cubicBezTo>
                    <a:pt x="18984" y="1204"/>
                    <a:pt x="19059" y="1204"/>
                    <a:pt x="19127" y="1203"/>
                  </a:cubicBezTo>
                  <a:lnTo>
                    <a:pt x="19127" y="1203"/>
                  </a:lnTo>
                  <a:cubicBezTo>
                    <a:pt x="19099" y="1207"/>
                    <a:pt x="19132" y="1210"/>
                    <a:pt x="19088" y="1214"/>
                  </a:cubicBezTo>
                  <a:lnTo>
                    <a:pt x="19493" y="1196"/>
                  </a:lnTo>
                  <a:lnTo>
                    <a:pt x="19452" y="1207"/>
                  </a:lnTo>
                  <a:cubicBezTo>
                    <a:pt x="19702" y="1205"/>
                    <a:pt x="20008" y="1207"/>
                    <a:pt x="20156" y="1198"/>
                  </a:cubicBezTo>
                  <a:lnTo>
                    <a:pt x="20156" y="1198"/>
                  </a:lnTo>
                  <a:cubicBezTo>
                    <a:pt x="20139" y="1199"/>
                    <a:pt x="20123" y="1199"/>
                    <a:pt x="20108" y="1199"/>
                  </a:cubicBezTo>
                  <a:cubicBezTo>
                    <a:pt x="20011" y="1199"/>
                    <a:pt x="19948" y="1187"/>
                    <a:pt x="20058" y="1179"/>
                  </a:cubicBezTo>
                  <a:cubicBezTo>
                    <a:pt x="20163" y="1168"/>
                    <a:pt x="20269" y="1159"/>
                    <a:pt x="20376" y="1159"/>
                  </a:cubicBezTo>
                  <a:cubicBezTo>
                    <a:pt x="20436" y="1175"/>
                    <a:pt x="20867" y="1161"/>
                    <a:pt x="20596" y="1189"/>
                  </a:cubicBezTo>
                  <a:cubicBezTo>
                    <a:pt x="20946" y="1168"/>
                    <a:pt x="20816" y="1168"/>
                    <a:pt x="21150" y="1145"/>
                  </a:cubicBezTo>
                  <a:lnTo>
                    <a:pt x="21150" y="1145"/>
                  </a:lnTo>
                  <a:lnTo>
                    <a:pt x="20927" y="1159"/>
                  </a:lnTo>
                  <a:cubicBezTo>
                    <a:pt x="20897" y="1145"/>
                    <a:pt x="21082" y="1112"/>
                    <a:pt x="20869" y="1110"/>
                  </a:cubicBezTo>
                  <a:cubicBezTo>
                    <a:pt x="21119" y="1091"/>
                    <a:pt x="20960" y="1071"/>
                    <a:pt x="21295" y="1054"/>
                  </a:cubicBezTo>
                  <a:lnTo>
                    <a:pt x="21295" y="1054"/>
                  </a:lnTo>
                  <a:cubicBezTo>
                    <a:pt x="21434" y="1059"/>
                    <a:pt x="21256" y="1087"/>
                    <a:pt x="21066" y="1098"/>
                  </a:cubicBezTo>
                  <a:cubicBezTo>
                    <a:pt x="21082" y="1099"/>
                    <a:pt x="21099" y="1099"/>
                    <a:pt x="21115" y="1099"/>
                  </a:cubicBezTo>
                  <a:cubicBezTo>
                    <a:pt x="21193" y="1099"/>
                    <a:pt x="21270" y="1094"/>
                    <a:pt x="21349" y="1087"/>
                  </a:cubicBezTo>
                  <a:lnTo>
                    <a:pt x="21349" y="1087"/>
                  </a:lnTo>
                  <a:cubicBezTo>
                    <a:pt x="21421" y="1096"/>
                    <a:pt x="21168" y="1117"/>
                    <a:pt x="21180" y="1119"/>
                  </a:cubicBezTo>
                  <a:cubicBezTo>
                    <a:pt x="21353" y="1115"/>
                    <a:pt x="21175" y="1112"/>
                    <a:pt x="21339" y="1103"/>
                  </a:cubicBezTo>
                  <a:cubicBezTo>
                    <a:pt x="21409" y="1096"/>
                    <a:pt x="21456" y="1094"/>
                    <a:pt x="21490" y="1094"/>
                  </a:cubicBezTo>
                  <a:cubicBezTo>
                    <a:pt x="21573" y="1094"/>
                    <a:pt x="21587" y="1107"/>
                    <a:pt x="21684" y="1107"/>
                  </a:cubicBezTo>
                  <a:cubicBezTo>
                    <a:pt x="21713" y="1107"/>
                    <a:pt x="21750" y="1106"/>
                    <a:pt x="21798" y="1103"/>
                  </a:cubicBezTo>
                  <a:lnTo>
                    <a:pt x="21798" y="1103"/>
                  </a:lnTo>
                  <a:cubicBezTo>
                    <a:pt x="21784" y="1103"/>
                    <a:pt x="21767" y="1104"/>
                    <a:pt x="21751" y="1104"/>
                  </a:cubicBezTo>
                  <a:cubicBezTo>
                    <a:pt x="21698" y="1104"/>
                    <a:pt x="21648" y="1101"/>
                    <a:pt x="21703" y="1094"/>
                  </a:cubicBezTo>
                  <a:cubicBezTo>
                    <a:pt x="22071" y="1080"/>
                    <a:pt x="21907" y="1071"/>
                    <a:pt x="22176" y="1052"/>
                  </a:cubicBezTo>
                  <a:cubicBezTo>
                    <a:pt x="22317" y="1067"/>
                    <a:pt x="22270" y="1092"/>
                    <a:pt x="22455" y="1092"/>
                  </a:cubicBezTo>
                  <a:cubicBezTo>
                    <a:pt x="22470" y="1092"/>
                    <a:pt x="22486" y="1092"/>
                    <a:pt x="22505" y="1091"/>
                  </a:cubicBezTo>
                  <a:lnTo>
                    <a:pt x="22505" y="1091"/>
                  </a:lnTo>
                  <a:lnTo>
                    <a:pt x="22370" y="1096"/>
                  </a:lnTo>
                  <a:cubicBezTo>
                    <a:pt x="22433" y="1100"/>
                    <a:pt x="22497" y="1102"/>
                    <a:pt x="22560" y="1102"/>
                  </a:cubicBezTo>
                  <a:cubicBezTo>
                    <a:pt x="22597" y="1102"/>
                    <a:pt x="22634" y="1101"/>
                    <a:pt x="22671" y="1101"/>
                  </a:cubicBezTo>
                  <a:cubicBezTo>
                    <a:pt x="22922" y="1080"/>
                    <a:pt x="23153" y="1054"/>
                    <a:pt x="23385" y="1031"/>
                  </a:cubicBezTo>
                  <a:lnTo>
                    <a:pt x="23737" y="996"/>
                  </a:lnTo>
                  <a:cubicBezTo>
                    <a:pt x="23855" y="982"/>
                    <a:pt x="23980" y="971"/>
                    <a:pt x="24110" y="959"/>
                  </a:cubicBezTo>
                  <a:lnTo>
                    <a:pt x="24110" y="959"/>
                  </a:lnTo>
                  <a:lnTo>
                    <a:pt x="23925" y="976"/>
                  </a:lnTo>
                  <a:cubicBezTo>
                    <a:pt x="23860" y="971"/>
                    <a:pt x="24078" y="957"/>
                    <a:pt x="24075" y="950"/>
                  </a:cubicBezTo>
                  <a:lnTo>
                    <a:pt x="24075" y="950"/>
                  </a:lnTo>
                  <a:lnTo>
                    <a:pt x="24191" y="952"/>
                  </a:lnTo>
                  <a:cubicBezTo>
                    <a:pt x="24221" y="936"/>
                    <a:pt x="23929" y="952"/>
                    <a:pt x="23996" y="932"/>
                  </a:cubicBezTo>
                  <a:lnTo>
                    <a:pt x="23996" y="932"/>
                  </a:lnTo>
                  <a:cubicBezTo>
                    <a:pt x="24004" y="932"/>
                    <a:pt x="24011" y="932"/>
                    <a:pt x="24019" y="932"/>
                  </a:cubicBezTo>
                  <a:cubicBezTo>
                    <a:pt x="24037" y="932"/>
                    <a:pt x="24055" y="931"/>
                    <a:pt x="24073" y="929"/>
                  </a:cubicBezTo>
                  <a:lnTo>
                    <a:pt x="23964" y="929"/>
                  </a:lnTo>
                  <a:cubicBezTo>
                    <a:pt x="24166" y="923"/>
                    <a:pt x="24333" y="895"/>
                    <a:pt x="24489" y="895"/>
                  </a:cubicBezTo>
                  <a:cubicBezTo>
                    <a:pt x="24521" y="895"/>
                    <a:pt x="24552" y="896"/>
                    <a:pt x="24582" y="899"/>
                  </a:cubicBezTo>
                  <a:cubicBezTo>
                    <a:pt x="24119" y="926"/>
                    <a:pt x="24497" y="949"/>
                    <a:pt x="24076" y="981"/>
                  </a:cubicBezTo>
                  <a:lnTo>
                    <a:pt x="24076" y="981"/>
                  </a:lnTo>
                  <a:cubicBezTo>
                    <a:pt x="24112" y="978"/>
                    <a:pt x="24136" y="977"/>
                    <a:pt x="24151" y="977"/>
                  </a:cubicBezTo>
                  <a:cubicBezTo>
                    <a:pt x="24221" y="977"/>
                    <a:pt x="24099" y="1000"/>
                    <a:pt x="24122" y="1003"/>
                  </a:cubicBezTo>
                  <a:cubicBezTo>
                    <a:pt x="24251" y="999"/>
                    <a:pt x="24184" y="987"/>
                    <a:pt x="24328" y="985"/>
                  </a:cubicBezTo>
                  <a:lnTo>
                    <a:pt x="24328" y="985"/>
                  </a:lnTo>
                  <a:cubicBezTo>
                    <a:pt x="24325" y="996"/>
                    <a:pt x="24015" y="1024"/>
                    <a:pt x="24154" y="1024"/>
                  </a:cubicBezTo>
                  <a:cubicBezTo>
                    <a:pt x="24168" y="1006"/>
                    <a:pt x="24298" y="1003"/>
                    <a:pt x="24360" y="987"/>
                  </a:cubicBezTo>
                  <a:cubicBezTo>
                    <a:pt x="24467" y="987"/>
                    <a:pt x="24358" y="999"/>
                    <a:pt x="24406" y="1001"/>
                  </a:cubicBezTo>
                  <a:cubicBezTo>
                    <a:pt x="24464" y="999"/>
                    <a:pt x="24499" y="987"/>
                    <a:pt x="24552" y="987"/>
                  </a:cubicBezTo>
                  <a:lnTo>
                    <a:pt x="24513" y="1001"/>
                  </a:lnTo>
                  <a:cubicBezTo>
                    <a:pt x="24814" y="1001"/>
                    <a:pt x="24603" y="980"/>
                    <a:pt x="24944" y="964"/>
                  </a:cubicBezTo>
                  <a:cubicBezTo>
                    <a:pt x="24947" y="958"/>
                    <a:pt x="24936" y="956"/>
                    <a:pt x="24914" y="956"/>
                  </a:cubicBezTo>
                  <a:cubicBezTo>
                    <a:pt x="24875" y="956"/>
                    <a:pt x="24799" y="963"/>
                    <a:pt x="24708" y="971"/>
                  </a:cubicBezTo>
                  <a:cubicBezTo>
                    <a:pt x="24633" y="943"/>
                    <a:pt x="25143" y="908"/>
                    <a:pt x="25113" y="874"/>
                  </a:cubicBezTo>
                  <a:cubicBezTo>
                    <a:pt x="25184" y="868"/>
                    <a:pt x="25220" y="866"/>
                    <a:pt x="25235" y="866"/>
                  </a:cubicBezTo>
                  <a:cubicBezTo>
                    <a:pt x="25283" y="866"/>
                    <a:pt x="25134" y="886"/>
                    <a:pt x="25243" y="886"/>
                  </a:cubicBezTo>
                  <a:cubicBezTo>
                    <a:pt x="25258" y="886"/>
                    <a:pt x="25277" y="886"/>
                    <a:pt x="25303" y="885"/>
                  </a:cubicBezTo>
                  <a:lnTo>
                    <a:pt x="25303" y="885"/>
                  </a:lnTo>
                  <a:cubicBezTo>
                    <a:pt x="25456" y="897"/>
                    <a:pt x="25104" y="922"/>
                    <a:pt x="25034" y="941"/>
                  </a:cubicBezTo>
                  <a:lnTo>
                    <a:pt x="25319" y="938"/>
                  </a:lnTo>
                  <a:lnTo>
                    <a:pt x="25319" y="938"/>
                  </a:lnTo>
                  <a:cubicBezTo>
                    <a:pt x="25226" y="971"/>
                    <a:pt x="25048" y="973"/>
                    <a:pt x="25002" y="1003"/>
                  </a:cubicBezTo>
                  <a:cubicBezTo>
                    <a:pt x="25213" y="992"/>
                    <a:pt x="25187" y="985"/>
                    <a:pt x="25400" y="962"/>
                  </a:cubicBezTo>
                  <a:cubicBezTo>
                    <a:pt x="25053" y="962"/>
                    <a:pt x="25551" y="934"/>
                    <a:pt x="25352" y="920"/>
                  </a:cubicBezTo>
                  <a:cubicBezTo>
                    <a:pt x="25392" y="919"/>
                    <a:pt x="25418" y="918"/>
                    <a:pt x="25440" y="918"/>
                  </a:cubicBezTo>
                  <a:cubicBezTo>
                    <a:pt x="25462" y="918"/>
                    <a:pt x="25478" y="919"/>
                    <a:pt x="25496" y="919"/>
                  </a:cubicBezTo>
                  <a:cubicBezTo>
                    <a:pt x="25533" y="919"/>
                    <a:pt x="25579" y="918"/>
                    <a:pt x="25694" y="911"/>
                  </a:cubicBezTo>
                  <a:lnTo>
                    <a:pt x="25694" y="911"/>
                  </a:lnTo>
                  <a:cubicBezTo>
                    <a:pt x="25552" y="926"/>
                    <a:pt x="25682" y="933"/>
                    <a:pt x="25510" y="947"/>
                  </a:cubicBezTo>
                  <a:lnTo>
                    <a:pt x="25510" y="947"/>
                  </a:lnTo>
                  <a:cubicBezTo>
                    <a:pt x="25808" y="925"/>
                    <a:pt x="25730" y="924"/>
                    <a:pt x="26040" y="899"/>
                  </a:cubicBezTo>
                  <a:cubicBezTo>
                    <a:pt x="26137" y="874"/>
                    <a:pt x="25720" y="897"/>
                    <a:pt x="26097" y="855"/>
                  </a:cubicBezTo>
                  <a:cubicBezTo>
                    <a:pt x="26118" y="853"/>
                    <a:pt x="26133" y="853"/>
                    <a:pt x="26142" y="853"/>
                  </a:cubicBezTo>
                  <a:cubicBezTo>
                    <a:pt x="26169" y="853"/>
                    <a:pt x="26152" y="859"/>
                    <a:pt x="26116" y="862"/>
                  </a:cubicBezTo>
                  <a:cubicBezTo>
                    <a:pt x="26387" y="850"/>
                    <a:pt x="26058" y="841"/>
                    <a:pt x="26227" y="818"/>
                  </a:cubicBezTo>
                  <a:cubicBezTo>
                    <a:pt x="26277" y="813"/>
                    <a:pt x="26313" y="811"/>
                    <a:pt x="26335" y="811"/>
                  </a:cubicBezTo>
                  <a:cubicBezTo>
                    <a:pt x="26366" y="811"/>
                    <a:pt x="26369" y="815"/>
                    <a:pt x="26341" y="820"/>
                  </a:cubicBezTo>
                  <a:cubicBezTo>
                    <a:pt x="26517" y="795"/>
                    <a:pt x="26417" y="790"/>
                    <a:pt x="26535" y="776"/>
                  </a:cubicBezTo>
                  <a:lnTo>
                    <a:pt x="26535" y="776"/>
                  </a:lnTo>
                  <a:lnTo>
                    <a:pt x="26482" y="779"/>
                  </a:lnTo>
                  <a:cubicBezTo>
                    <a:pt x="26531" y="769"/>
                    <a:pt x="26392" y="749"/>
                    <a:pt x="26646" y="730"/>
                  </a:cubicBezTo>
                  <a:cubicBezTo>
                    <a:pt x="26699" y="726"/>
                    <a:pt x="26732" y="725"/>
                    <a:pt x="26752" y="725"/>
                  </a:cubicBezTo>
                  <a:cubicBezTo>
                    <a:pt x="26804" y="725"/>
                    <a:pt x="26775" y="734"/>
                    <a:pt x="26778" y="739"/>
                  </a:cubicBezTo>
                  <a:cubicBezTo>
                    <a:pt x="26897" y="723"/>
                    <a:pt x="27015" y="716"/>
                    <a:pt x="27135" y="716"/>
                  </a:cubicBezTo>
                  <a:cubicBezTo>
                    <a:pt x="27124" y="711"/>
                    <a:pt x="27135" y="707"/>
                    <a:pt x="27179" y="705"/>
                  </a:cubicBezTo>
                  <a:cubicBezTo>
                    <a:pt x="27255" y="696"/>
                    <a:pt x="27297" y="693"/>
                    <a:pt x="27322" y="693"/>
                  </a:cubicBezTo>
                  <a:cubicBezTo>
                    <a:pt x="27374" y="693"/>
                    <a:pt x="27354" y="705"/>
                    <a:pt x="27397" y="705"/>
                  </a:cubicBezTo>
                  <a:cubicBezTo>
                    <a:pt x="27401" y="705"/>
                    <a:pt x="27407" y="705"/>
                    <a:pt x="27413" y="705"/>
                  </a:cubicBezTo>
                  <a:cubicBezTo>
                    <a:pt x="27763" y="684"/>
                    <a:pt x="27367" y="670"/>
                    <a:pt x="27756" y="637"/>
                  </a:cubicBezTo>
                  <a:lnTo>
                    <a:pt x="27756" y="637"/>
                  </a:lnTo>
                  <a:lnTo>
                    <a:pt x="27302" y="667"/>
                  </a:lnTo>
                  <a:cubicBezTo>
                    <a:pt x="27317" y="658"/>
                    <a:pt x="27326" y="647"/>
                    <a:pt x="27276" y="647"/>
                  </a:cubicBezTo>
                  <a:cubicBezTo>
                    <a:pt x="27265" y="647"/>
                    <a:pt x="27251" y="648"/>
                    <a:pt x="27233" y="649"/>
                  </a:cubicBezTo>
                  <a:cubicBezTo>
                    <a:pt x="27223" y="665"/>
                    <a:pt x="27063" y="691"/>
                    <a:pt x="26913" y="702"/>
                  </a:cubicBezTo>
                  <a:cubicBezTo>
                    <a:pt x="26870" y="689"/>
                    <a:pt x="27293" y="651"/>
                    <a:pt x="27081" y="651"/>
                  </a:cubicBezTo>
                  <a:cubicBezTo>
                    <a:pt x="27075" y="651"/>
                    <a:pt x="27068" y="651"/>
                    <a:pt x="27061" y="651"/>
                  </a:cubicBezTo>
                  <a:cubicBezTo>
                    <a:pt x="27154" y="647"/>
                    <a:pt x="27279" y="630"/>
                    <a:pt x="27392" y="621"/>
                  </a:cubicBezTo>
                  <a:lnTo>
                    <a:pt x="27392" y="621"/>
                  </a:lnTo>
                  <a:cubicBezTo>
                    <a:pt x="27366" y="628"/>
                    <a:pt x="27371" y="630"/>
                    <a:pt x="27392" y="630"/>
                  </a:cubicBezTo>
                  <a:cubicBezTo>
                    <a:pt x="27438" y="630"/>
                    <a:pt x="27557" y="619"/>
                    <a:pt x="27595" y="619"/>
                  </a:cubicBezTo>
                  <a:cubicBezTo>
                    <a:pt x="27615" y="619"/>
                    <a:pt x="27612" y="623"/>
                    <a:pt x="27559" y="633"/>
                  </a:cubicBezTo>
                  <a:lnTo>
                    <a:pt x="28085" y="586"/>
                  </a:lnTo>
                  <a:cubicBezTo>
                    <a:pt x="28222" y="575"/>
                    <a:pt x="28351" y="561"/>
                    <a:pt x="28576" y="533"/>
                  </a:cubicBezTo>
                  <a:lnTo>
                    <a:pt x="28576" y="533"/>
                  </a:lnTo>
                  <a:cubicBezTo>
                    <a:pt x="28393" y="577"/>
                    <a:pt x="28203" y="607"/>
                    <a:pt x="28015" y="619"/>
                  </a:cubicBezTo>
                  <a:lnTo>
                    <a:pt x="27995" y="610"/>
                  </a:lnTo>
                  <a:cubicBezTo>
                    <a:pt x="27902" y="623"/>
                    <a:pt x="27891" y="627"/>
                    <a:pt x="27917" y="627"/>
                  </a:cubicBezTo>
                  <a:cubicBezTo>
                    <a:pt x="27956" y="627"/>
                    <a:pt x="28086" y="617"/>
                    <a:pt x="28146" y="617"/>
                  </a:cubicBezTo>
                  <a:cubicBezTo>
                    <a:pt x="28171" y="617"/>
                    <a:pt x="28184" y="619"/>
                    <a:pt x="28173" y="623"/>
                  </a:cubicBezTo>
                  <a:cubicBezTo>
                    <a:pt x="28354" y="591"/>
                    <a:pt x="28555" y="575"/>
                    <a:pt x="28768" y="561"/>
                  </a:cubicBezTo>
                  <a:cubicBezTo>
                    <a:pt x="28981" y="547"/>
                    <a:pt x="29204" y="528"/>
                    <a:pt x="29426" y="498"/>
                  </a:cubicBezTo>
                  <a:cubicBezTo>
                    <a:pt x="29347" y="498"/>
                    <a:pt x="29435" y="484"/>
                    <a:pt x="29452" y="473"/>
                  </a:cubicBezTo>
                  <a:lnTo>
                    <a:pt x="29452" y="473"/>
                  </a:lnTo>
                  <a:cubicBezTo>
                    <a:pt x="29273" y="494"/>
                    <a:pt x="29306" y="494"/>
                    <a:pt x="29174" y="496"/>
                  </a:cubicBezTo>
                  <a:cubicBezTo>
                    <a:pt x="29197" y="480"/>
                    <a:pt x="29303" y="475"/>
                    <a:pt x="29359" y="459"/>
                  </a:cubicBezTo>
                  <a:cubicBezTo>
                    <a:pt x="29369" y="455"/>
                    <a:pt x="29368" y="453"/>
                    <a:pt x="29360" y="453"/>
                  </a:cubicBezTo>
                  <a:cubicBezTo>
                    <a:pt x="29331" y="453"/>
                    <a:pt x="29210" y="473"/>
                    <a:pt x="29160" y="473"/>
                  </a:cubicBezTo>
                  <a:cubicBezTo>
                    <a:pt x="29245" y="461"/>
                    <a:pt x="29329" y="445"/>
                    <a:pt x="29412" y="424"/>
                  </a:cubicBezTo>
                  <a:cubicBezTo>
                    <a:pt x="29466" y="427"/>
                    <a:pt x="29517" y="431"/>
                    <a:pt x="29570" y="438"/>
                  </a:cubicBezTo>
                  <a:cubicBezTo>
                    <a:pt x="29971" y="398"/>
                    <a:pt x="29944" y="376"/>
                    <a:pt x="30233" y="343"/>
                  </a:cubicBezTo>
                  <a:lnTo>
                    <a:pt x="30233" y="343"/>
                  </a:lnTo>
                  <a:cubicBezTo>
                    <a:pt x="30147" y="354"/>
                    <a:pt x="30340" y="343"/>
                    <a:pt x="30172" y="361"/>
                  </a:cubicBezTo>
                  <a:lnTo>
                    <a:pt x="30172" y="361"/>
                  </a:lnTo>
                  <a:lnTo>
                    <a:pt x="30276" y="350"/>
                  </a:lnTo>
                  <a:lnTo>
                    <a:pt x="30276" y="350"/>
                  </a:lnTo>
                  <a:cubicBezTo>
                    <a:pt x="30133" y="378"/>
                    <a:pt x="29933" y="408"/>
                    <a:pt x="29781" y="431"/>
                  </a:cubicBezTo>
                  <a:cubicBezTo>
                    <a:pt x="29625" y="454"/>
                    <a:pt x="29512" y="475"/>
                    <a:pt x="29540" y="489"/>
                  </a:cubicBezTo>
                  <a:cubicBezTo>
                    <a:pt x="29658" y="475"/>
                    <a:pt x="29760" y="457"/>
                    <a:pt x="29869" y="440"/>
                  </a:cubicBezTo>
                  <a:cubicBezTo>
                    <a:pt x="29977" y="424"/>
                    <a:pt x="30093" y="403"/>
                    <a:pt x="30239" y="385"/>
                  </a:cubicBezTo>
                  <a:lnTo>
                    <a:pt x="30239" y="385"/>
                  </a:lnTo>
                  <a:lnTo>
                    <a:pt x="30228" y="392"/>
                  </a:lnTo>
                  <a:cubicBezTo>
                    <a:pt x="30438" y="369"/>
                    <a:pt x="30223" y="385"/>
                    <a:pt x="30272" y="373"/>
                  </a:cubicBezTo>
                  <a:cubicBezTo>
                    <a:pt x="30506" y="334"/>
                    <a:pt x="30580" y="369"/>
                    <a:pt x="30740" y="325"/>
                  </a:cubicBezTo>
                  <a:lnTo>
                    <a:pt x="30740" y="325"/>
                  </a:lnTo>
                  <a:lnTo>
                    <a:pt x="30499" y="348"/>
                  </a:lnTo>
                  <a:cubicBezTo>
                    <a:pt x="30563" y="336"/>
                    <a:pt x="30575" y="332"/>
                    <a:pt x="30565" y="332"/>
                  </a:cubicBezTo>
                  <a:cubicBezTo>
                    <a:pt x="30556" y="332"/>
                    <a:pt x="30527" y="335"/>
                    <a:pt x="30506" y="335"/>
                  </a:cubicBezTo>
                  <a:cubicBezTo>
                    <a:pt x="30487" y="335"/>
                    <a:pt x="30474" y="333"/>
                    <a:pt x="30487" y="325"/>
                  </a:cubicBezTo>
                  <a:cubicBezTo>
                    <a:pt x="30807" y="271"/>
                    <a:pt x="31365" y="206"/>
                    <a:pt x="31819" y="128"/>
                  </a:cubicBezTo>
                  <a:lnTo>
                    <a:pt x="31819" y="128"/>
                  </a:lnTo>
                  <a:cubicBezTo>
                    <a:pt x="31703" y="132"/>
                    <a:pt x="31590" y="144"/>
                    <a:pt x="31476" y="160"/>
                  </a:cubicBezTo>
                  <a:cubicBezTo>
                    <a:pt x="31550" y="121"/>
                    <a:pt x="31620" y="114"/>
                    <a:pt x="31532" y="100"/>
                  </a:cubicBezTo>
                  <a:lnTo>
                    <a:pt x="31532" y="100"/>
                  </a:lnTo>
                  <a:lnTo>
                    <a:pt x="31321" y="128"/>
                  </a:lnTo>
                  <a:lnTo>
                    <a:pt x="31314" y="100"/>
                  </a:lnTo>
                  <a:cubicBezTo>
                    <a:pt x="31372" y="91"/>
                    <a:pt x="31430" y="86"/>
                    <a:pt x="31481" y="81"/>
                  </a:cubicBezTo>
                  <a:cubicBezTo>
                    <a:pt x="31506" y="61"/>
                    <a:pt x="31798" y="44"/>
                    <a:pt x="31810" y="23"/>
                  </a:cubicBezTo>
                  <a:lnTo>
                    <a:pt x="31810" y="23"/>
                  </a:lnTo>
                  <a:lnTo>
                    <a:pt x="31631" y="51"/>
                  </a:lnTo>
                  <a:cubicBezTo>
                    <a:pt x="31543" y="49"/>
                    <a:pt x="31752" y="21"/>
                    <a:pt x="31877" y="0"/>
                  </a:cubicBezTo>
                  <a:cubicBezTo>
                    <a:pt x="31875" y="0"/>
                    <a:pt x="31872" y="0"/>
                    <a:pt x="31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592500" y="402083"/>
              <a:ext cx="4399717" cy="225314"/>
            </a:xfrm>
            <a:custGeom>
              <a:rect b="b" l="l" r="r" t="t"/>
              <a:pathLst>
                <a:path extrusionOk="0" h="1846" w="36047">
                  <a:moveTo>
                    <a:pt x="35104" y="92"/>
                  </a:moveTo>
                  <a:lnTo>
                    <a:pt x="35104" y="92"/>
                  </a:lnTo>
                  <a:cubicBezTo>
                    <a:pt x="35071" y="96"/>
                    <a:pt x="35047" y="99"/>
                    <a:pt x="35030" y="102"/>
                  </a:cubicBezTo>
                  <a:lnTo>
                    <a:pt x="35030" y="102"/>
                  </a:lnTo>
                  <a:cubicBezTo>
                    <a:pt x="35050" y="100"/>
                    <a:pt x="35074" y="96"/>
                    <a:pt x="35104" y="92"/>
                  </a:cubicBezTo>
                  <a:close/>
                  <a:moveTo>
                    <a:pt x="34181" y="293"/>
                  </a:moveTo>
                  <a:lnTo>
                    <a:pt x="34105" y="298"/>
                  </a:lnTo>
                  <a:cubicBezTo>
                    <a:pt x="34144" y="296"/>
                    <a:pt x="34168" y="294"/>
                    <a:pt x="34181" y="293"/>
                  </a:cubicBezTo>
                  <a:close/>
                  <a:moveTo>
                    <a:pt x="27322" y="885"/>
                  </a:moveTo>
                  <a:cubicBezTo>
                    <a:pt x="27304" y="887"/>
                    <a:pt x="27282" y="889"/>
                    <a:pt x="27256" y="891"/>
                  </a:cubicBezTo>
                  <a:cubicBezTo>
                    <a:pt x="27280" y="889"/>
                    <a:pt x="27302" y="887"/>
                    <a:pt x="27322" y="885"/>
                  </a:cubicBezTo>
                  <a:close/>
                  <a:moveTo>
                    <a:pt x="17476" y="1185"/>
                  </a:moveTo>
                  <a:cubicBezTo>
                    <a:pt x="17463" y="1185"/>
                    <a:pt x="17450" y="1186"/>
                    <a:pt x="17438" y="1187"/>
                  </a:cubicBezTo>
                  <a:lnTo>
                    <a:pt x="17438" y="1187"/>
                  </a:lnTo>
                  <a:cubicBezTo>
                    <a:pt x="17450" y="1186"/>
                    <a:pt x="17463" y="1186"/>
                    <a:pt x="17476" y="1185"/>
                  </a:cubicBezTo>
                  <a:close/>
                  <a:moveTo>
                    <a:pt x="17540" y="1484"/>
                  </a:moveTo>
                  <a:lnTo>
                    <a:pt x="17540" y="1484"/>
                  </a:lnTo>
                  <a:cubicBezTo>
                    <a:pt x="17541" y="1484"/>
                    <a:pt x="17542" y="1484"/>
                    <a:pt x="17543" y="1484"/>
                  </a:cubicBezTo>
                  <a:cubicBezTo>
                    <a:pt x="17542" y="1484"/>
                    <a:pt x="17541" y="1484"/>
                    <a:pt x="17540" y="1484"/>
                  </a:cubicBezTo>
                  <a:close/>
                  <a:moveTo>
                    <a:pt x="14" y="1468"/>
                  </a:moveTo>
                  <a:cubicBezTo>
                    <a:pt x="67" y="1482"/>
                    <a:pt x="139" y="1496"/>
                    <a:pt x="13" y="1505"/>
                  </a:cubicBezTo>
                  <a:lnTo>
                    <a:pt x="13" y="1505"/>
                  </a:lnTo>
                  <a:lnTo>
                    <a:pt x="14" y="1468"/>
                  </a:lnTo>
                  <a:close/>
                  <a:moveTo>
                    <a:pt x="13850" y="1571"/>
                  </a:moveTo>
                  <a:lnTo>
                    <a:pt x="13850" y="1571"/>
                  </a:lnTo>
                  <a:cubicBezTo>
                    <a:pt x="13843" y="1571"/>
                    <a:pt x="13837" y="1572"/>
                    <a:pt x="13834" y="1572"/>
                  </a:cubicBezTo>
                  <a:cubicBezTo>
                    <a:pt x="13840" y="1572"/>
                    <a:pt x="13845" y="1571"/>
                    <a:pt x="13850" y="1571"/>
                  </a:cubicBezTo>
                  <a:close/>
                  <a:moveTo>
                    <a:pt x="14" y="1456"/>
                  </a:moveTo>
                  <a:lnTo>
                    <a:pt x="13" y="1505"/>
                  </a:lnTo>
                  <a:lnTo>
                    <a:pt x="13" y="1505"/>
                  </a:lnTo>
                  <a:cubicBezTo>
                    <a:pt x="12" y="1505"/>
                    <a:pt x="12" y="1505"/>
                    <a:pt x="12" y="1505"/>
                  </a:cubicBezTo>
                  <a:lnTo>
                    <a:pt x="9" y="1589"/>
                  </a:lnTo>
                  <a:lnTo>
                    <a:pt x="9" y="1589"/>
                  </a:lnTo>
                  <a:cubicBezTo>
                    <a:pt x="9" y="1589"/>
                    <a:pt x="10" y="1589"/>
                    <a:pt x="10" y="1589"/>
                  </a:cubicBezTo>
                  <a:lnTo>
                    <a:pt x="10" y="1589"/>
                  </a:lnTo>
                  <a:lnTo>
                    <a:pt x="10" y="1612"/>
                  </a:lnTo>
                  <a:lnTo>
                    <a:pt x="10" y="1589"/>
                  </a:lnTo>
                  <a:lnTo>
                    <a:pt x="10" y="1589"/>
                  </a:lnTo>
                  <a:cubicBezTo>
                    <a:pt x="185" y="1564"/>
                    <a:pt x="300" y="1528"/>
                    <a:pt x="239" y="1498"/>
                  </a:cubicBezTo>
                  <a:cubicBezTo>
                    <a:pt x="144" y="1484"/>
                    <a:pt x="475" y="1486"/>
                    <a:pt x="278" y="1473"/>
                  </a:cubicBezTo>
                  <a:lnTo>
                    <a:pt x="278" y="1473"/>
                  </a:lnTo>
                  <a:lnTo>
                    <a:pt x="81" y="1482"/>
                  </a:lnTo>
                  <a:cubicBezTo>
                    <a:pt x="104" y="1477"/>
                    <a:pt x="51" y="1466"/>
                    <a:pt x="14" y="1456"/>
                  </a:cubicBezTo>
                  <a:close/>
                  <a:moveTo>
                    <a:pt x="10" y="1612"/>
                  </a:moveTo>
                  <a:lnTo>
                    <a:pt x="9" y="1619"/>
                  </a:lnTo>
                  <a:lnTo>
                    <a:pt x="9" y="1619"/>
                  </a:lnTo>
                  <a:cubicBezTo>
                    <a:pt x="9" y="1619"/>
                    <a:pt x="9" y="1619"/>
                    <a:pt x="9" y="1619"/>
                  </a:cubicBezTo>
                  <a:lnTo>
                    <a:pt x="9" y="1619"/>
                  </a:lnTo>
                  <a:lnTo>
                    <a:pt x="10" y="1612"/>
                  </a:lnTo>
                  <a:close/>
                  <a:moveTo>
                    <a:pt x="9" y="1589"/>
                  </a:moveTo>
                  <a:lnTo>
                    <a:pt x="9" y="1589"/>
                  </a:lnTo>
                  <a:cubicBezTo>
                    <a:pt x="6" y="1590"/>
                    <a:pt x="3" y="1590"/>
                    <a:pt x="0" y="1591"/>
                  </a:cubicBezTo>
                  <a:lnTo>
                    <a:pt x="0" y="1621"/>
                  </a:lnTo>
                  <a:cubicBezTo>
                    <a:pt x="3" y="1620"/>
                    <a:pt x="5" y="1620"/>
                    <a:pt x="8" y="1619"/>
                  </a:cubicBezTo>
                  <a:lnTo>
                    <a:pt x="8" y="1619"/>
                  </a:lnTo>
                  <a:lnTo>
                    <a:pt x="9" y="1589"/>
                  </a:lnTo>
                  <a:close/>
                  <a:moveTo>
                    <a:pt x="321" y="1711"/>
                  </a:moveTo>
                  <a:lnTo>
                    <a:pt x="321" y="1711"/>
                  </a:lnTo>
                  <a:cubicBezTo>
                    <a:pt x="326" y="1711"/>
                    <a:pt x="331" y="1711"/>
                    <a:pt x="336" y="1711"/>
                  </a:cubicBezTo>
                  <a:cubicBezTo>
                    <a:pt x="331" y="1711"/>
                    <a:pt x="326" y="1711"/>
                    <a:pt x="321" y="1711"/>
                  </a:cubicBezTo>
                  <a:close/>
                  <a:moveTo>
                    <a:pt x="9" y="1619"/>
                  </a:moveTo>
                  <a:lnTo>
                    <a:pt x="9" y="1619"/>
                  </a:lnTo>
                  <a:cubicBezTo>
                    <a:pt x="9" y="1619"/>
                    <a:pt x="9" y="1619"/>
                    <a:pt x="8" y="1619"/>
                  </a:cubicBezTo>
                  <a:lnTo>
                    <a:pt x="8" y="1619"/>
                  </a:lnTo>
                  <a:lnTo>
                    <a:pt x="5" y="1718"/>
                  </a:lnTo>
                  <a:cubicBezTo>
                    <a:pt x="5" y="1718"/>
                    <a:pt x="6" y="1718"/>
                    <a:pt x="6" y="1718"/>
                  </a:cubicBezTo>
                  <a:lnTo>
                    <a:pt x="6" y="1718"/>
                  </a:lnTo>
                  <a:lnTo>
                    <a:pt x="5" y="1755"/>
                  </a:lnTo>
                  <a:cubicBezTo>
                    <a:pt x="5" y="1755"/>
                    <a:pt x="5" y="1755"/>
                    <a:pt x="5" y="1755"/>
                  </a:cubicBezTo>
                  <a:lnTo>
                    <a:pt x="5" y="1755"/>
                  </a:lnTo>
                  <a:lnTo>
                    <a:pt x="6" y="1718"/>
                  </a:lnTo>
                  <a:lnTo>
                    <a:pt x="6" y="1718"/>
                  </a:lnTo>
                  <a:cubicBezTo>
                    <a:pt x="6" y="1718"/>
                    <a:pt x="6" y="1718"/>
                    <a:pt x="6" y="1718"/>
                  </a:cubicBezTo>
                  <a:lnTo>
                    <a:pt x="6" y="1718"/>
                  </a:lnTo>
                  <a:lnTo>
                    <a:pt x="9" y="1619"/>
                  </a:lnTo>
                  <a:close/>
                  <a:moveTo>
                    <a:pt x="5" y="1755"/>
                  </a:moveTo>
                  <a:lnTo>
                    <a:pt x="5" y="1767"/>
                  </a:lnTo>
                  <a:cubicBezTo>
                    <a:pt x="16" y="1769"/>
                    <a:pt x="28" y="1771"/>
                    <a:pt x="37" y="1776"/>
                  </a:cubicBezTo>
                  <a:cubicBezTo>
                    <a:pt x="67" y="1767"/>
                    <a:pt x="38" y="1762"/>
                    <a:pt x="5" y="1755"/>
                  </a:cubicBezTo>
                  <a:close/>
                  <a:moveTo>
                    <a:pt x="7415" y="1769"/>
                  </a:moveTo>
                  <a:cubicBezTo>
                    <a:pt x="7343" y="1771"/>
                    <a:pt x="7283" y="1773"/>
                    <a:pt x="7265" y="1778"/>
                  </a:cubicBezTo>
                  <a:lnTo>
                    <a:pt x="7375" y="1778"/>
                  </a:lnTo>
                  <a:cubicBezTo>
                    <a:pt x="7386" y="1775"/>
                    <a:pt x="7400" y="1772"/>
                    <a:pt x="7415" y="1769"/>
                  </a:cubicBezTo>
                  <a:close/>
                  <a:moveTo>
                    <a:pt x="2511" y="1781"/>
                  </a:moveTo>
                  <a:lnTo>
                    <a:pt x="2511" y="1785"/>
                  </a:lnTo>
                  <a:cubicBezTo>
                    <a:pt x="2513" y="1784"/>
                    <a:pt x="2513" y="1782"/>
                    <a:pt x="2511" y="1781"/>
                  </a:cubicBezTo>
                  <a:close/>
                  <a:moveTo>
                    <a:pt x="4057" y="1801"/>
                  </a:moveTo>
                  <a:cubicBezTo>
                    <a:pt x="4057" y="1801"/>
                    <a:pt x="4056" y="1801"/>
                    <a:pt x="4056" y="1801"/>
                  </a:cubicBezTo>
                  <a:cubicBezTo>
                    <a:pt x="4057" y="1801"/>
                    <a:pt x="4057" y="1801"/>
                    <a:pt x="4057" y="1801"/>
                  </a:cubicBezTo>
                  <a:close/>
                  <a:moveTo>
                    <a:pt x="7451" y="1804"/>
                  </a:moveTo>
                  <a:lnTo>
                    <a:pt x="7355" y="1815"/>
                  </a:lnTo>
                  <a:lnTo>
                    <a:pt x="7383" y="1818"/>
                  </a:lnTo>
                  <a:lnTo>
                    <a:pt x="7383" y="1818"/>
                  </a:lnTo>
                  <a:cubicBezTo>
                    <a:pt x="7404" y="1814"/>
                    <a:pt x="7434" y="1809"/>
                    <a:pt x="7451" y="1804"/>
                  </a:cubicBezTo>
                  <a:close/>
                  <a:moveTo>
                    <a:pt x="7383" y="1818"/>
                  </a:moveTo>
                  <a:cubicBezTo>
                    <a:pt x="7363" y="1821"/>
                    <a:pt x="7351" y="1823"/>
                    <a:pt x="7360" y="1823"/>
                  </a:cubicBezTo>
                  <a:cubicBezTo>
                    <a:pt x="7366" y="1823"/>
                    <a:pt x="7381" y="1822"/>
                    <a:pt x="7411" y="1820"/>
                  </a:cubicBezTo>
                  <a:lnTo>
                    <a:pt x="7383" y="1818"/>
                  </a:lnTo>
                  <a:close/>
                  <a:moveTo>
                    <a:pt x="36015" y="1"/>
                  </a:moveTo>
                  <a:cubicBezTo>
                    <a:pt x="35867" y="1"/>
                    <a:pt x="35588" y="40"/>
                    <a:pt x="35324" y="62"/>
                  </a:cubicBezTo>
                  <a:cubicBezTo>
                    <a:pt x="35343" y="69"/>
                    <a:pt x="35160" y="100"/>
                    <a:pt x="35238" y="100"/>
                  </a:cubicBezTo>
                  <a:cubicBezTo>
                    <a:pt x="35256" y="100"/>
                    <a:pt x="35288" y="98"/>
                    <a:pt x="35340" y="94"/>
                  </a:cubicBezTo>
                  <a:lnTo>
                    <a:pt x="35340" y="94"/>
                  </a:lnTo>
                  <a:cubicBezTo>
                    <a:pt x="35338" y="106"/>
                    <a:pt x="35173" y="127"/>
                    <a:pt x="35064" y="136"/>
                  </a:cubicBezTo>
                  <a:cubicBezTo>
                    <a:pt x="35113" y="126"/>
                    <a:pt x="34911" y="123"/>
                    <a:pt x="35030" y="102"/>
                  </a:cubicBezTo>
                  <a:lnTo>
                    <a:pt x="35030" y="102"/>
                  </a:lnTo>
                  <a:cubicBezTo>
                    <a:pt x="34885" y="121"/>
                    <a:pt x="34961" y="105"/>
                    <a:pt x="34719" y="129"/>
                  </a:cubicBezTo>
                  <a:cubicBezTo>
                    <a:pt x="34723" y="128"/>
                    <a:pt x="34722" y="128"/>
                    <a:pt x="34717" y="128"/>
                  </a:cubicBezTo>
                  <a:cubicBezTo>
                    <a:pt x="34682" y="128"/>
                    <a:pt x="34422" y="150"/>
                    <a:pt x="34315" y="150"/>
                  </a:cubicBezTo>
                  <a:cubicBezTo>
                    <a:pt x="34282" y="150"/>
                    <a:pt x="34264" y="148"/>
                    <a:pt x="34270" y="143"/>
                  </a:cubicBezTo>
                  <a:lnTo>
                    <a:pt x="34270" y="143"/>
                  </a:lnTo>
                  <a:cubicBezTo>
                    <a:pt x="34184" y="159"/>
                    <a:pt x="34279" y="178"/>
                    <a:pt x="33959" y="205"/>
                  </a:cubicBezTo>
                  <a:cubicBezTo>
                    <a:pt x="33973" y="207"/>
                    <a:pt x="33996" y="208"/>
                    <a:pt x="34023" y="208"/>
                  </a:cubicBezTo>
                  <a:cubicBezTo>
                    <a:pt x="34077" y="208"/>
                    <a:pt x="34146" y="205"/>
                    <a:pt x="34191" y="205"/>
                  </a:cubicBezTo>
                  <a:cubicBezTo>
                    <a:pt x="34250" y="205"/>
                    <a:pt x="34267" y="209"/>
                    <a:pt x="34156" y="226"/>
                  </a:cubicBezTo>
                  <a:lnTo>
                    <a:pt x="34311" y="203"/>
                  </a:lnTo>
                  <a:cubicBezTo>
                    <a:pt x="34347" y="201"/>
                    <a:pt x="34369" y="201"/>
                    <a:pt x="34383" y="201"/>
                  </a:cubicBezTo>
                  <a:cubicBezTo>
                    <a:pt x="34441" y="201"/>
                    <a:pt x="34364" y="212"/>
                    <a:pt x="34427" y="212"/>
                  </a:cubicBezTo>
                  <a:cubicBezTo>
                    <a:pt x="34447" y="212"/>
                    <a:pt x="34483" y="211"/>
                    <a:pt x="34543" y="208"/>
                  </a:cubicBezTo>
                  <a:lnTo>
                    <a:pt x="34543" y="208"/>
                  </a:lnTo>
                  <a:cubicBezTo>
                    <a:pt x="34471" y="214"/>
                    <a:pt x="34340" y="231"/>
                    <a:pt x="34275" y="231"/>
                  </a:cubicBezTo>
                  <a:cubicBezTo>
                    <a:pt x="34263" y="231"/>
                    <a:pt x="34253" y="230"/>
                    <a:pt x="34247" y="229"/>
                  </a:cubicBezTo>
                  <a:lnTo>
                    <a:pt x="34247" y="229"/>
                  </a:lnTo>
                  <a:cubicBezTo>
                    <a:pt x="34323" y="259"/>
                    <a:pt x="33818" y="282"/>
                    <a:pt x="33806" y="307"/>
                  </a:cubicBezTo>
                  <a:cubicBezTo>
                    <a:pt x="33791" y="306"/>
                    <a:pt x="33774" y="306"/>
                    <a:pt x="33755" y="306"/>
                  </a:cubicBezTo>
                  <a:cubicBezTo>
                    <a:pt x="33696" y="306"/>
                    <a:pt x="33618" y="311"/>
                    <a:pt x="33498" y="324"/>
                  </a:cubicBezTo>
                  <a:cubicBezTo>
                    <a:pt x="33519" y="312"/>
                    <a:pt x="33429" y="307"/>
                    <a:pt x="33554" y="293"/>
                  </a:cubicBezTo>
                  <a:cubicBezTo>
                    <a:pt x="33656" y="289"/>
                    <a:pt x="33730" y="280"/>
                    <a:pt x="33844" y="280"/>
                  </a:cubicBezTo>
                  <a:cubicBezTo>
                    <a:pt x="33828" y="273"/>
                    <a:pt x="33798" y="270"/>
                    <a:pt x="33758" y="270"/>
                  </a:cubicBezTo>
                  <a:cubicBezTo>
                    <a:pt x="33622" y="270"/>
                    <a:pt x="33368" y="301"/>
                    <a:pt x="33165" y="312"/>
                  </a:cubicBezTo>
                  <a:cubicBezTo>
                    <a:pt x="33202" y="312"/>
                    <a:pt x="33213" y="314"/>
                    <a:pt x="33139" y="324"/>
                  </a:cubicBezTo>
                  <a:cubicBezTo>
                    <a:pt x="33037" y="328"/>
                    <a:pt x="32853" y="338"/>
                    <a:pt x="32761" y="338"/>
                  </a:cubicBezTo>
                  <a:cubicBezTo>
                    <a:pt x="32710" y="338"/>
                    <a:pt x="32687" y="335"/>
                    <a:pt x="32722" y="326"/>
                  </a:cubicBezTo>
                  <a:lnTo>
                    <a:pt x="32722" y="326"/>
                  </a:lnTo>
                  <a:lnTo>
                    <a:pt x="31909" y="393"/>
                  </a:lnTo>
                  <a:cubicBezTo>
                    <a:pt x="31905" y="384"/>
                    <a:pt x="32025" y="379"/>
                    <a:pt x="32074" y="375"/>
                  </a:cubicBezTo>
                  <a:lnTo>
                    <a:pt x="32074" y="375"/>
                  </a:lnTo>
                  <a:lnTo>
                    <a:pt x="31620" y="407"/>
                  </a:lnTo>
                  <a:cubicBezTo>
                    <a:pt x="31513" y="402"/>
                    <a:pt x="31775" y="384"/>
                    <a:pt x="31819" y="370"/>
                  </a:cubicBezTo>
                  <a:lnTo>
                    <a:pt x="31819" y="370"/>
                  </a:lnTo>
                  <a:lnTo>
                    <a:pt x="31492" y="395"/>
                  </a:lnTo>
                  <a:lnTo>
                    <a:pt x="31536" y="379"/>
                  </a:lnTo>
                  <a:lnTo>
                    <a:pt x="31536" y="379"/>
                  </a:lnTo>
                  <a:cubicBezTo>
                    <a:pt x="31468" y="391"/>
                    <a:pt x="31188" y="414"/>
                    <a:pt x="31047" y="414"/>
                  </a:cubicBezTo>
                  <a:cubicBezTo>
                    <a:pt x="31021" y="414"/>
                    <a:pt x="30999" y="413"/>
                    <a:pt x="30985" y="412"/>
                  </a:cubicBezTo>
                  <a:cubicBezTo>
                    <a:pt x="30626" y="439"/>
                    <a:pt x="30635" y="476"/>
                    <a:pt x="30149" y="495"/>
                  </a:cubicBezTo>
                  <a:cubicBezTo>
                    <a:pt x="30165" y="476"/>
                    <a:pt x="30424" y="470"/>
                    <a:pt x="30536" y="451"/>
                  </a:cubicBezTo>
                  <a:cubicBezTo>
                    <a:pt x="30457" y="451"/>
                    <a:pt x="30247" y="473"/>
                    <a:pt x="30147" y="473"/>
                  </a:cubicBezTo>
                  <a:cubicBezTo>
                    <a:pt x="30126" y="473"/>
                    <a:pt x="30109" y="472"/>
                    <a:pt x="30100" y="470"/>
                  </a:cubicBezTo>
                  <a:cubicBezTo>
                    <a:pt x="29753" y="504"/>
                    <a:pt x="29794" y="532"/>
                    <a:pt x="29625" y="562"/>
                  </a:cubicBezTo>
                  <a:cubicBezTo>
                    <a:pt x="29560" y="567"/>
                    <a:pt x="29523" y="569"/>
                    <a:pt x="29504" y="569"/>
                  </a:cubicBezTo>
                  <a:cubicBezTo>
                    <a:pt x="29442" y="569"/>
                    <a:pt x="29590" y="548"/>
                    <a:pt x="29581" y="546"/>
                  </a:cubicBezTo>
                  <a:lnTo>
                    <a:pt x="29581" y="546"/>
                  </a:lnTo>
                  <a:cubicBezTo>
                    <a:pt x="29513" y="550"/>
                    <a:pt x="29409" y="578"/>
                    <a:pt x="29330" y="578"/>
                  </a:cubicBezTo>
                  <a:cubicBezTo>
                    <a:pt x="29313" y="578"/>
                    <a:pt x="29297" y="577"/>
                    <a:pt x="29282" y="574"/>
                  </a:cubicBezTo>
                  <a:cubicBezTo>
                    <a:pt x="29164" y="592"/>
                    <a:pt x="29091" y="610"/>
                    <a:pt x="29206" y="610"/>
                  </a:cubicBezTo>
                  <a:cubicBezTo>
                    <a:pt x="29224" y="610"/>
                    <a:pt x="29246" y="609"/>
                    <a:pt x="29273" y="609"/>
                  </a:cubicBezTo>
                  <a:lnTo>
                    <a:pt x="29273" y="609"/>
                  </a:lnTo>
                  <a:cubicBezTo>
                    <a:pt x="29123" y="618"/>
                    <a:pt x="28907" y="641"/>
                    <a:pt x="28868" y="650"/>
                  </a:cubicBezTo>
                  <a:cubicBezTo>
                    <a:pt x="28914" y="638"/>
                    <a:pt x="28901" y="635"/>
                    <a:pt x="28865" y="635"/>
                  </a:cubicBezTo>
                  <a:cubicBezTo>
                    <a:pt x="28831" y="635"/>
                    <a:pt x="28775" y="638"/>
                    <a:pt x="28733" y="638"/>
                  </a:cubicBezTo>
                  <a:cubicBezTo>
                    <a:pt x="28703" y="638"/>
                    <a:pt x="28680" y="636"/>
                    <a:pt x="28676" y="632"/>
                  </a:cubicBezTo>
                  <a:cubicBezTo>
                    <a:pt x="28446" y="641"/>
                    <a:pt x="27939" y="666"/>
                    <a:pt x="27726" y="708"/>
                  </a:cubicBezTo>
                  <a:lnTo>
                    <a:pt x="27786" y="676"/>
                  </a:lnTo>
                  <a:lnTo>
                    <a:pt x="27786" y="676"/>
                  </a:lnTo>
                  <a:lnTo>
                    <a:pt x="27520" y="697"/>
                  </a:lnTo>
                  <a:cubicBezTo>
                    <a:pt x="27316" y="692"/>
                    <a:pt x="27754" y="662"/>
                    <a:pt x="27888" y="653"/>
                  </a:cubicBezTo>
                  <a:lnTo>
                    <a:pt x="27888" y="653"/>
                  </a:lnTo>
                  <a:cubicBezTo>
                    <a:pt x="27524" y="673"/>
                    <a:pt x="27279" y="690"/>
                    <a:pt x="26954" y="710"/>
                  </a:cubicBezTo>
                  <a:cubicBezTo>
                    <a:pt x="27049" y="710"/>
                    <a:pt x="26994" y="720"/>
                    <a:pt x="27038" y="727"/>
                  </a:cubicBezTo>
                  <a:cubicBezTo>
                    <a:pt x="26927" y="745"/>
                    <a:pt x="26771" y="745"/>
                    <a:pt x="26656" y="754"/>
                  </a:cubicBezTo>
                  <a:cubicBezTo>
                    <a:pt x="26625" y="750"/>
                    <a:pt x="26639" y="743"/>
                    <a:pt x="26732" y="736"/>
                  </a:cubicBezTo>
                  <a:lnTo>
                    <a:pt x="26732" y="736"/>
                  </a:lnTo>
                  <a:lnTo>
                    <a:pt x="26507" y="752"/>
                  </a:lnTo>
                  <a:cubicBezTo>
                    <a:pt x="26524" y="734"/>
                    <a:pt x="26412" y="741"/>
                    <a:pt x="26635" y="715"/>
                  </a:cubicBezTo>
                  <a:lnTo>
                    <a:pt x="26635" y="715"/>
                  </a:lnTo>
                  <a:lnTo>
                    <a:pt x="26426" y="731"/>
                  </a:lnTo>
                  <a:cubicBezTo>
                    <a:pt x="26389" y="733"/>
                    <a:pt x="26364" y="733"/>
                    <a:pt x="26349" y="733"/>
                  </a:cubicBezTo>
                  <a:cubicBezTo>
                    <a:pt x="26270" y="733"/>
                    <a:pt x="26447" y="716"/>
                    <a:pt x="26493" y="708"/>
                  </a:cubicBezTo>
                  <a:lnTo>
                    <a:pt x="26493" y="708"/>
                  </a:lnTo>
                  <a:lnTo>
                    <a:pt x="26130" y="727"/>
                  </a:lnTo>
                  <a:cubicBezTo>
                    <a:pt x="26000" y="743"/>
                    <a:pt x="26204" y="738"/>
                    <a:pt x="25956" y="757"/>
                  </a:cubicBezTo>
                  <a:cubicBezTo>
                    <a:pt x="25620" y="759"/>
                    <a:pt x="25194" y="792"/>
                    <a:pt x="24812" y="808"/>
                  </a:cubicBezTo>
                  <a:lnTo>
                    <a:pt x="25080" y="810"/>
                  </a:lnTo>
                  <a:cubicBezTo>
                    <a:pt x="24851" y="817"/>
                    <a:pt x="24900" y="845"/>
                    <a:pt x="24828" y="861"/>
                  </a:cubicBezTo>
                  <a:cubicBezTo>
                    <a:pt x="24617" y="868"/>
                    <a:pt x="24332" y="884"/>
                    <a:pt x="24152" y="886"/>
                  </a:cubicBezTo>
                  <a:cubicBezTo>
                    <a:pt x="24353" y="863"/>
                    <a:pt x="24270" y="845"/>
                    <a:pt x="24077" y="842"/>
                  </a:cubicBezTo>
                  <a:cubicBezTo>
                    <a:pt x="23649" y="863"/>
                    <a:pt x="23755" y="889"/>
                    <a:pt x="23515" y="912"/>
                  </a:cubicBezTo>
                  <a:cubicBezTo>
                    <a:pt x="23579" y="896"/>
                    <a:pt x="23562" y="891"/>
                    <a:pt x="23514" y="891"/>
                  </a:cubicBezTo>
                  <a:cubicBezTo>
                    <a:pt x="23452" y="891"/>
                    <a:pt x="23337" y="899"/>
                    <a:pt x="23283" y="899"/>
                  </a:cubicBezTo>
                  <a:cubicBezTo>
                    <a:pt x="23260" y="899"/>
                    <a:pt x="23247" y="898"/>
                    <a:pt x="23255" y="893"/>
                  </a:cubicBezTo>
                  <a:lnTo>
                    <a:pt x="23255" y="893"/>
                  </a:lnTo>
                  <a:cubicBezTo>
                    <a:pt x="22982" y="907"/>
                    <a:pt x="22708" y="926"/>
                    <a:pt x="22430" y="942"/>
                  </a:cubicBezTo>
                  <a:cubicBezTo>
                    <a:pt x="22155" y="958"/>
                    <a:pt x="21877" y="975"/>
                    <a:pt x="21594" y="988"/>
                  </a:cubicBezTo>
                  <a:cubicBezTo>
                    <a:pt x="21603" y="993"/>
                    <a:pt x="21768" y="991"/>
                    <a:pt x="21668" y="1000"/>
                  </a:cubicBezTo>
                  <a:cubicBezTo>
                    <a:pt x="21588" y="1006"/>
                    <a:pt x="21524" y="1008"/>
                    <a:pt x="21474" y="1008"/>
                  </a:cubicBezTo>
                  <a:cubicBezTo>
                    <a:pt x="21394" y="1008"/>
                    <a:pt x="21350" y="1003"/>
                    <a:pt x="21332" y="1000"/>
                  </a:cubicBezTo>
                  <a:cubicBezTo>
                    <a:pt x="21161" y="1007"/>
                    <a:pt x="20990" y="1023"/>
                    <a:pt x="20820" y="1049"/>
                  </a:cubicBezTo>
                  <a:cubicBezTo>
                    <a:pt x="20863" y="1045"/>
                    <a:pt x="20891" y="1044"/>
                    <a:pt x="20909" y="1044"/>
                  </a:cubicBezTo>
                  <a:cubicBezTo>
                    <a:pt x="20940" y="1044"/>
                    <a:pt x="20940" y="1048"/>
                    <a:pt x="20927" y="1056"/>
                  </a:cubicBezTo>
                  <a:cubicBezTo>
                    <a:pt x="20857" y="1060"/>
                    <a:pt x="20811" y="1061"/>
                    <a:pt x="20775" y="1061"/>
                  </a:cubicBezTo>
                  <a:cubicBezTo>
                    <a:pt x="20727" y="1061"/>
                    <a:pt x="20700" y="1059"/>
                    <a:pt x="20663" y="1059"/>
                  </a:cubicBezTo>
                  <a:cubicBezTo>
                    <a:pt x="20625" y="1059"/>
                    <a:pt x="20575" y="1061"/>
                    <a:pt x="20480" y="1072"/>
                  </a:cubicBezTo>
                  <a:cubicBezTo>
                    <a:pt x="20410" y="1056"/>
                    <a:pt x="20763" y="1049"/>
                    <a:pt x="20737" y="1032"/>
                  </a:cubicBezTo>
                  <a:lnTo>
                    <a:pt x="20737" y="1032"/>
                  </a:lnTo>
                  <a:cubicBezTo>
                    <a:pt x="20498" y="1042"/>
                    <a:pt x="20350" y="1058"/>
                    <a:pt x="20179" y="1072"/>
                  </a:cubicBezTo>
                  <a:cubicBezTo>
                    <a:pt x="20139" y="1063"/>
                    <a:pt x="20336" y="1063"/>
                    <a:pt x="20207" y="1058"/>
                  </a:cubicBezTo>
                  <a:lnTo>
                    <a:pt x="20207" y="1058"/>
                  </a:lnTo>
                  <a:lnTo>
                    <a:pt x="19123" y="1130"/>
                  </a:lnTo>
                  <a:lnTo>
                    <a:pt x="19048" y="1118"/>
                  </a:lnTo>
                  <a:cubicBezTo>
                    <a:pt x="18872" y="1125"/>
                    <a:pt x="18757" y="1134"/>
                    <a:pt x="18675" y="1144"/>
                  </a:cubicBezTo>
                  <a:cubicBezTo>
                    <a:pt x="18580" y="1141"/>
                    <a:pt x="18655" y="1134"/>
                    <a:pt x="18745" y="1130"/>
                  </a:cubicBezTo>
                  <a:lnTo>
                    <a:pt x="18745" y="1130"/>
                  </a:lnTo>
                  <a:cubicBezTo>
                    <a:pt x="18509" y="1137"/>
                    <a:pt x="18219" y="1162"/>
                    <a:pt x="18085" y="1169"/>
                  </a:cubicBezTo>
                  <a:cubicBezTo>
                    <a:pt x="18106" y="1158"/>
                    <a:pt x="18219" y="1162"/>
                    <a:pt x="18258" y="1153"/>
                  </a:cubicBezTo>
                  <a:lnTo>
                    <a:pt x="18258" y="1153"/>
                  </a:lnTo>
                  <a:cubicBezTo>
                    <a:pt x="18004" y="1161"/>
                    <a:pt x="17692" y="1193"/>
                    <a:pt x="17486" y="1193"/>
                  </a:cubicBezTo>
                  <a:cubicBezTo>
                    <a:pt x="17453" y="1193"/>
                    <a:pt x="17422" y="1192"/>
                    <a:pt x="17394" y="1190"/>
                  </a:cubicBezTo>
                  <a:cubicBezTo>
                    <a:pt x="17408" y="1189"/>
                    <a:pt x="17423" y="1187"/>
                    <a:pt x="17438" y="1187"/>
                  </a:cubicBezTo>
                  <a:lnTo>
                    <a:pt x="17438" y="1187"/>
                  </a:lnTo>
                  <a:cubicBezTo>
                    <a:pt x="17013" y="1201"/>
                    <a:pt x="16639" y="1225"/>
                    <a:pt x="16176" y="1243"/>
                  </a:cubicBezTo>
                  <a:cubicBezTo>
                    <a:pt x="16149" y="1243"/>
                    <a:pt x="16125" y="1243"/>
                    <a:pt x="16103" y="1243"/>
                  </a:cubicBezTo>
                  <a:cubicBezTo>
                    <a:pt x="15772" y="1243"/>
                    <a:pt x="16008" y="1274"/>
                    <a:pt x="15604" y="1283"/>
                  </a:cubicBezTo>
                  <a:cubicBezTo>
                    <a:pt x="15603" y="1272"/>
                    <a:pt x="15561" y="1267"/>
                    <a:pt x="15496" y="1267"/>
                  </a:cubicBezTo>
                  <a:cubicBezTo>
                    <a:pt x="15323" y="1267"/>
                    <a:pt x="14988" y="1297"/>
                    <a:pt x="14848" y="1297"/>
                  </a:cubicBezTo>
                  <a:cubicBezTo>
                    <a:pt x="14844" y="1297"/>
                    <a:pt x="14841" y="1297"/>
                    <a:pt x="14837" y="1296"/>
                  </a:cubicBezTo>
                  <a:lnTo>
                    <a:pt x="14837" y="1296"/>
                  </a:lnTo>
                  <a:lnTo>
                    <a:pt x="14895" y="1301"/>
                  </a:lnTo>
                  <a:cubicBezTo>
                    <a:pt x="14766" y="1311"/>
                    <a:pt x="14635" y="1316"/>
                    <a:pt x="14505" y="1316"/>
                  </a:cubicBezTo>
                  <a:cubicBezTo>
                    <a:pt x="14417" y="1316"/>
                    <a:pt x="14328" y="1314"/>
                    <a:pt x="14239" y="1308"/>
                  </a:cubicBezTo>
                  <a:cubicBezTo>
                    <a:pt x="13920" y="1315"/>
                    <a:pt x="13438" y="1331"/>
                    <a:pt x="13118" y="1354"/>
                  </a:cubicBezTo>
                  <a:lnTo>
                    <a:pt x="13181" y="1343"/>
                  </a:lnTo>
                  <a:lnTo>
                    <a:pt x="13181" y="1343"/>
                  </a:lnTo>
                  <a:cubicBezTo>
                    <a:pt x="12917" y="1361"/>
                    <a:pt x="12750" y="1352"/>
                    <a:pt x="12486" y="1368"/>
                  </a:cubicBezTo>
                  <a:cubicBezTo>
                    <a:pt x="12493" y="1366"/>
                    <a:pt x="12592" y="1359"/>
                    <a:pt x="12488" y="1357"/>
                  </a:cubicBezTo>
                  <a:lnTo>
                    <a:pt x="12488" y="1357"/>
                  </a:lnTo>
                  <a:cubicBezTo>
                    <a:pt x="11849" y="1366"/>
                    <a:pt x="11205" y="1387"/>
                    <a:pt x="10559" y="1401"/>
                  </a:cubicBezTo>
                  <a:lnTo>
                    <a:pt x="9593" y="1424"/>
                  </a:lnTo>
                  <a:cubicBezTo>
                    <a:pt x="9271" y="1431"/>
                    <a:pt x="8951" y="1438"/>
                    <a:pt x="8631" y="1440"/>
                  </a:cubicBezTo>
                  <a:lnTo>
                    <a:pt x="6706" y="1456"/>
                  </a:lnTo>
                  <a:lnTo>
                    <a:pt x="4673" y="1466"/>
                  </a:lnTo>
                  <a:lnTo>
                    <a:pt x="2646" y="1475"/>
                  </a:lnTo>
                  <a:lnTo>
                    <a:pt x="744" y="1484"/>
                  </a:lnTo>
                  <a:cubicBezTo>
                    <a:pt x="744" y="1484"/>
                    <a:pt x="301" y="1550"/>
                    <a:pt x="9" y="1619"/>
                  </a:cubicBezTo>
                  <a:lnTo>
                    <a:pt x="9" y="1619"/>
                  </a:lnTo>
                  <a:lnTo>
                    <a:pt x="6" y="1718"/>
                  </a:lnTo>
                  <a:lnTo>
                    <a:pt x="6" y="1718"/>
                  </a:lnTo>
                  <a:cubicBezTo>
                    <a:pt x="10" y="1718"/>
                    <a:pt x="15" y="1716"/>
                    <a:pt x="19" y="1716"/>
                  </a:cubicBezTo>
                  <a:cubicBezTo>
                    <a:pt x="45" y="1710"/>
                    <a:pt x="103" y="1708"/>
                    <a:pt x="164" y="1708"/>
                  </a:cubicBezTo>
                  <a:cubicBezTo>
                    <a:pt x="219" y="1708"/>
                    <a:pt x="278" y="1710"/>
                    <a:pt x="321" y="1711"/>
                  </a:cubicBezTo>
                  <a:lnTo>
                    <a:pt x="321" y="1711"/>
                  </a:lnTo>
                  <a:cubicBezTo>
                    <a:pt x="150" y="1706"/>
                    <a:pt x="343" y="1692"/>
                    <a:pt x="422" y="1688"/>
                  </a:cubicBezTo>
                  <a:cubicBezTo>
                    <a:pt x="542" y="1695"/>
                    <a:pt x="737" y="1693"/>
                    <a:pt x="795" y="1707"/>
                  </a:cubicBezTo>
                  <a:cubicBezTo>
                    <a:pt x="832" y="1702"/>
                    <a:pt x="869" y="1700"/>
                    <a:pt x="907" y="1700"/>
                  </a:cubicBezTo>
                  <a:cubicBezTo>
                    <a:pt x="928" y="1700"/>
                    <a:pt x="950" y="1701"/>
                    <a:pt x="971" y="1702"/>
                  </a:cubicBezTo>
                  <a:lnTo>
                    <a:pt x="978" y="1709"/>
                  </a:lnTo>
                  <a:cubicBezTo>
                    <a:pt x="1121" y="1704"/>
                    <a:pt x="929" y="1702"/>
                    <a:pt x="966" y="1695"/>
                  </a:cubicBezTo>
                  <a:cubicBezTo>
                    <a:pt x="973" y="1695"/>
                    <a:pt x="980" y="1695"/>
                    <a:pt x="988" y="1695"/>
                  </a:cubicBezTo>
                  <a:cubicBezTo>
                    <a:pt x="1092" y="1695"/>
                    <a:pt x="1246" y="1709"/>
                    <a:pt x="1406" y="1709"/>
                  </a:cubicBezTo>
                  <a:cubicBezTo>
                    <a:pt x="1235" y="1709"/>
                    <a:pt x="1091" y="1716"/>
                    <a:pt x="969" y="1723"/>
                  </a:cubicBezTo>
                  <a:cubicBezTo>
                    <a:pt x="1281" y="1737"/>
                    <a:pt x="915" y="1755"/>
                    <a:pt x="843" y="1771"/>
                  </a:cubicBezTo>
                  <a:cubicBezTo>
                    <a:pt x="1096" y="1767"/>
                    <a:pt x="1191" y="1755"/>
                    <a:pt x="1397" y="1744"/>
                  </a:cubicBezTo>
                  <a:lnTo>
                    <a:pt x="1397" y="1744"/>
                  </a:lnTo>
                  <a:cubicBezTo>
                    <a:pt x="1647" y="1757"/>
                    <a:pt x="1379" y="1790"/>
                    <a:pt x="1314" y="1792"/>
                  </a:cubicBezTo>
                  <a:cubicBezTo>
                    <a:pt x="1543" y="1785"/>
                    <a:pt x="1782" y="1764"/>
                    <a:pt x="1904" y="1757"/>
                  </a:cubicBezTo>
                  <a:lnTo>
                    <a:pt x="1904" y="1757"/>
                  </a:lnTo>
                  <a:cubicBezTo>
                    <a:pt x="1735" y="1783"/>
                    <a:pt x="1763" y="1790"/>
                    <a:pt x="1610" y="1811"/>
                  </a:cubicBezTo>
                  <a:cubicBezTo>
                    <a:pt x="1662" y="1815"/>
                    <a:pt x="1703" y="1817"/>
                    <a:pt x="1736" y="1817"/>
                  </a:cubicBezTo>
                  <a:cubicBezTo>
                    <a:pt x="1818" y="1817"/>
                    <a:pt x="1855" y="1806"/>
                    <a:pt x="1918" y="1799"/>
                  </a:cubicBezTo>
                  <a:lnTo>
                    <a:pt x="1918" y="1799"/>
                  </a:lnTo>
                  <a:cubicBezTo>
                    <a:pt x="1900" y="1801"/>
                    <a:pt x="1881" y="1802"/>
                    <a:pt x="1862" y="1802"/>
                  </a:cubicBezTo>
                  <a:cubicBezTo>
                    <a:pt x="1831" y="1802"/>
                    <a:pt x="1800" y="1800"/>
                    <a:pt x="1770" y="1797"/>
                  </a:cubicBezTo>
                  <a:lnTo>
                    <a:pt x="1770" y="1797"/>
                  </a:lnTo>
                  <a:cubicBezTo>
                    <a:pt x="1782" y="1797"/>
                    <a:pt x="1793" y="1797"/>
                    <a:pt x="1804" y="1797"/>
                  </a:cubicBezTo>
                  <a:cubicBezTo>
                    <a:pt x="1984" y="1797"/>
                    <a:pt x="1957" y="1761"/>
                    <a:pt x="2064" y="1746"/>
                  </a:cubicBezTo>
                  <a:cubicBezTo>
                    <a:pt x="2213" y="1757"/>
                    <a:pt x="2489" y="1761"/>
                    <a:pt x="2511" y="1781"/>
                  </a:cubicBezTo>
                  <a:lnTo>
                    <a:pt x="2511" y="1781"/>
                  </a:lnTo>
                  <a:lnTo>
                    <a:pt x="2509" y="1760"/>
                  </a:lnTo>
                  <a:cubicBezTo>
                    <a:pt x="2529" y="1759"/>
                    <a:pt x="2547" y="1759"/>
                    <a:pt x="2561" y="1759"/>
                  </a:cubicBezTo>
                  <a:cubicBezTo>
                    <a:pt x="2678" y="1759"/>
                    <a:pt x="2610" y="1774"/>
                    <a:pt x="2636" y="1781"/>
                  </a:cubicBezTo>
                  <a:cubicBezTo>
                    <a:pt x="2706" y="1764"/>
                    <a:pt x="2618" y="1739"/>
                    <a:pt x="2935" y="1732"/>
                  </a:cubicBezTo>
                  <a:lnTo>
                    <a:pt x="2935" y="1732"/>
                  </a:lnTo>
                  <a:cubicBezTo>
                    <a:pt x="2887" y="1774"/>
                    <a:pt x="3218" y="1737"/>
                    <a:pt x="3211" y="1774"/>
                  </a:cubicBezTo>
                  <a:cubicBezTo>
                    <a:pt x="3343" y="1770"/>
                    <a:pt x="3411" y="1754"/>
                    <a:pt x="3533" y="1754"/>
                  </a:cubicBezTo>
                  <a:cubicBezTo>
                    <a:pt x="3549" y="1754"/>
                    <a:pt x="3564" y="1755"/>
                    <a:pt x="3581" y="1755"/>
                  </a:cubicBezTo>
                  <a:cubicBezTo>
                    <a:pt x="3734" y="1772"/>
                    <a:pt x="3423" y="1798"/>
                    <a:pt x="3291" y="1798"/>
                  </a:cubicBezTo>
                  <a:cubicBezTo>
                    <a:pt x="3277" y="1798"/>
                    <a:pt x="3264" y="1798"/>
                    <a:pt x="3255" y="1797"/>
                  </a:cubicBezTo>
                  <a:cubicBezTo>
                    <a:pt x="3039" y="1797"/>
                    <a:pt x="3283" y="1781"/>
                    <a:pt x="3197" y="1781"/>
                  </a:cubicBezTo>
                  <a:lnTo>
                    <a:pt x="2991" y="1792"/>
                  </a:lnTo>
                  <a:cubicBezTo>
                    <a:pt x="3107" y="1799"/>
                    <a:pt x="3329" y="1808"/>
                    <a:pt x="3304" y="1825"/>
                  </a:cubicBezTo>
                  <a:cubicBezTo>
                    <a:pt x="3512" y="1818"/>
                    <a:pt x="3134" y="1808"/>
                    <a:pt x="3364" y="1799"/>
                  </a:cubicBezTo>
                  <a:lnTo>
                    <a:pt x="3364" y="1799"/>
                  </a:lnTo>
                  <a:lnTo>
                    <a:pt x="3503" y="1806"/>
                  </a:lnTo>
                  <a:cubicBezTo>
                    <a:pt x="3730" y="1797"/>
                    <a:pt x="3454" y="1781"/>
                    <a:pt x="3751" y="1774"/>
                  </a:cubicBezTo>
                  <a:lnTo>
                    <a:pt x="3751" y="1774"/>
                  </a:lnTo>
                  <a:cubicBezTo>
                    <a:pt x="3554" y="1792"/>
                    <a:pt x="4064" y="1774"/>
                    <a:pt x="4057" y="1801"/>
                  </a:cubicBezTo>
                  <a:lnTo>
                    <a:pt x="4057" y="1801"/>
                  </a:lnTo>
                  <a:cubicBezTo>
                    <a:pt x="4077" y="1767"/>
                    <a:pt x="4592" y="1797"/>
                    <a:pt x="4652" y="1769"/>
                  </a:cubicBezTo>
                  <a:lnTo>
                    <a:pt x="4494" y="1762"/>
                  </a:lnTo>
                  <a:lnTo>
                    <a:pt x="4529" y="1776"/>
                  </a:lnTo>
                  <a:cubicBezTo>
                    <a:pt x="4397" y="1776"/>
                    <a:pt x="4283" y="1783"/>
                    <a:pt x="4156" y="1783"/>
                  </a:cubicBezTo>
                  <a:cubicBezTo>
                    <a:pt x="4118" y="1783"/>
                    <a:pt x="4079" y="1782"/>
                    <a:pt x="4038" y="1781"/>
                  </a:cubicBezTo>
                  <a:cubicBezTo>
                    <a:pt x="4177" y="1769"/>
                    <a:pt x="3989" y="1753"/>
                    <a:pt x="4151" y="1744"/>
                  </a:cubicBezTo>
                  <a:cubicBezTo>
                    <a:pt x="4218" y="1739"/>
                    <a:pt x="4260" y="1737"/>
                    <a:pt x="4284" y="1737"/>
                  </a:cubicBezTo>
                  <a:cubicBezTo>
                    <a:pt x="4371" y="1737"/>
                    <a:pt x="4242" y="1760"/>
                    <a:pt x="4276" y="1760"/>
                  </a:cubicBezTo>
                  <a:lnTo>
                    <a:pt x="4517" y="1744"/>
                  </a:lnTo>
                  <a:lnTo>
                    <a:pt x="4353" y="1730"/>
                  </a:lnTo>
                  <a:cubicBezTo>
                    <a:pt x="4509" y="1724"/>
                    <a:pt x="4711" y="1720"/>
                    <a:pt x="4923" y="1720"/>
                  </a:cubicBezTo>
                  <a:cubicBezTo>
                    <a:pt x="4969" y="1720"/>
                    <a:pt x="5015" y="1720"/>
                    <a:pt x="5062" y="1720"/>
                  </a:cubicBezTo>
                  <a:cubicBezTo>
                    <a:pt x="5446" y="1737"/>
                    <a:pt x="5013" y="1739"/>
                    <a:pt x="5289" y="1755"/>
                  </a:cubicBezTo>
                  <a:cubicBezTo>
                    <a:pt x="5398" y="1749"/>
                    <a:pt x="5386" y="1741"/>
                    <a:pt x="5508" y="1741"/>
                  </a:cubicBezTo>
                  <a:cubicBezTo>
                    <a:pt x="5522" y="1741"/>
                    <a:pt x="5539" y="1741"/>
                    <a:pt x="5557" y="1741"/>
                  </a:cubicBezTo>
                  <a:cubicBezTo>
                    <a:pt x="5534" y="1739"/>
                    <a:pt x="5511" y="1738"/>
                    <a:pt x="5490" y="1738"/>
                  </a:cubicBezTo>
                  <a:cubicBezTo>
                    <a:pt x="5426" y="1738"/>
                    <a:pt x="5372" y="1746"/>
                    <a:pt x="5323" y="1746"/>
                  </a:cubicBezTo>
                  <a:cubicBezTo>
                    <a:pt x="5238" y="1725"/>
                    <a:pt x="5636" y="1732"/>
                    <a:pt x="5618" y="1713"/>
                  </a:cubicBezTo>
                  <a:lnTo>
                    <a:pt x="5618" y="1713"/>
                  </a:lnTo>
                  <a:cubicBezTo>
                    <a:pt x="5692" y="1720"/>
                    <a:pt x="5676" y="1730"/>
                    <a:pt x="5620" y="1739"/>
                  </a:cubicBezTo>
                  <a:cubicBezTo>
                    <a:pt x="5729" y="1735"/>
                    <a:pt x="5837" y="1732"/>
                    <a:pt x="5934" y="1732"/>
                  </a:cubicBezTo>
                  <a:cubicBezTo>
                    <a:pt x="6100" y="1732"/>
                    <a:pt x="6238" y="1739"/>
                    <a:pt x="6308" y="1755"/>
                  </a:cubicBezTo>
                  <a:lnTo>
                    <a:pt x="6435" y="1730"/>
                  </a:lnTo>
                  <a:lnTo>
                    <a:pt x="6435" y="1730"/>
                  </a:lnTo>
                  <a:cubicBezTo>
                    <a:pt x="6940" y="1734"/>
                    <a:pt x="6090" y="1755"/>
                    <a:pt x="6516" y="1769"/>
                  </a:cubicBezTo>
                  <a:cubicBezTo>
                    <a:pt x="6540" y="1769"/>
                    <a:pt x="6563" y="1770"/>
                    <a:pt x="6586" y="1770"/>
                  </a:cubicBezTo>
                  <a:cubicBezTo>
                    <a:pt x="6703" y="1770"/>
                    <a:pt x="6820" y="1765"/>
                    <a:pt x="6938" y="1755"/>
                  </a:cubicBezTo>
                  <a:lnTo>
                    <a:pt x="6787" y="1755"/>
                  </a:lnTo>
                  <a:cubicBezTo>
                    <a:pt x="6903" y="1741"/>
                    <a:pt x="6894" y="1730"/>
                    <a:pt x="7079" y="1718"/>
                  </a:cubicBezTo>
                  <a:cubicBezTo>
                    <a:pt x="7174" y="1718"/>
                    <a:pt x="7164" y="1729"/>
                    <a:pt x="7210" y="1729"/>
                  </a:cubicBezTo>
                  <a:cubicBezTo>
                    <a:pt x="7228" y="1729"/>
                    <a:pt x="7255" y="1727"/>
                    <a:pt x="7299" y="1723"/>
                  </a:cubicBezTo>
                  <a:cubicBezTo>
                    <a:pt x="7623" y="1730"/>
                    <a:pt x="7506" y="1750"/>
                    <a:pt x="7415" y="1769"/>
                  </a:cubicBezTo>
                  <a:lnTo>
                    <a:pt x="7415" y="1769"/>
                  </a:lnTo>
                  <a:cubicBezTo>
                    <a:pt x="7548" y="1765"/>
                    <a:pt x="7722" y="1763"/>
                    <a:pt x="7744" y="1753"/>
                  </a:cubicBezTo>
                  <a:lnTo>
                    <a:pt x="7744" y="1753"/>
                  </a:lnTo>
                  <a:cubicBezTo>
                    <a:pt x="7747" y="1758"/>
                    <a:pt x="7727" y="1770"/>
                    <a:pt x="7648" y="1777"/>
                  </a:cubicBezTo>
                  <a:lnTo>
                    <a:pt x="7648" y="1777"/>
                  </a:lnTo>
                  <a:cubicBezTo>
                    <a:pt x="7596" y="1773"/>
                    <a:pt x="7560" y="1771"/>
                    <a:pt x="7535" y="1771"/>
                  </a:cubicBezTo>
                  <a:cubicBezTo>
                    <a:pt x="7461" y="1771"/>
                    <a:pt x="7488" y="1787"/>
                    <a:pt x="7475" y="1787"/>
                  </a:cubicBezTo>
                  <a:cubicBezTo>
                    <a:pt x="7470" y="1787"/>
                    <a:pt x="7459" y="1784"/>
                    <a:pt x="7434" y="1778"/>
                  </a:cubicBezTo>
                  <a:lnTo>
                    <a:pt x="7375" y="1778"/>
                  </a:lnTo>
                  <a:cubicBezTo>
                    <a:pt x="7369" y="1780"/>
                    <a:pt x="7364" y="1781"/>
                    <a:pt x="7360" y="1783"/>
                  </a:cubicBezTo>
                  <a:cubicBezTo>
                    <a:pt x="7470" y="1787"/>
                    <a:pt x="7476" y="1796"/>
                    <a:pt x="7451" y="1804"/>
                  </a:cubicBezTo>
                  <a:lnTo>
                    <a:pt x="7451" y="1804"/>
                  </a:lnTo>
                  <a:lnTo>
                    <a:pt x="7556" y="1791"/>
                  </a:lnTo>
                  <a:lnTo>
                    <a:pt x="7556" y="1791"/>
                  </a:lnTo>
                  <a:lnTo>
                    <a:pt x="7635" y="1813"/>
                  </a:lnTo>
                  <a:cubicBezTo>
                    <a:pt x="7640" y="1813"/>
                    <a:pt x="7645" y="1813"/>
                    <a:pt x="7650" y="1813"/>
                  </a:cubicBezTo>
                  <a:cubicBezTo>
                    <a:pt x="7721" y="1813"/>
                    <a:pt x="7774" y="1802"/>
                    <a:pt x="7820" y="1802"/>
                  </a:cubicBezTo>
                  <a:cubicBezTo>
                    <a:pt x="7835" y="1802"/>
                    <a:pt x="7849" y="1803"/>
                    <a:pt x="7862" y="1806"/>
                  </a:cubicBezTo>
                  <a:cubicBezTo>
                    <a:pt x="8015" y="1825"/>
                    <a:pt x="7640" y="1841"/>
                    <a:pt x="8013" y="1845"/>
                  </a:cubicBezTo>
                  <a:cubicBezTo>
                    <a:pt x="8401" y="1845"/>
                    <a:pt x="8391" y="1811"/>
                    <a:pt x="8638" y="1811"/>
                  </a:cubicBezTo>
                  <a:cubicBezTo>
                    <a:pt x="8645" y="1811"/>
                    <a:pt x="8653" y="1811"/>
                    <a:pt x="8661" y="1811"/>
                  </a:cubicBezTo>
                  <a:cubicBezTo>
                    <a:pt x="8623" y="1806"/>
                    <a:pt x="8585" y="1805"/>
                    <a:pt x="8547" y="1805"/>
                  </a:cubicBezTo>
                  <a:cubicBezTo>
                    <a:pt x="8525" y="1805"/>
                    <a:pt x="8503" y="1805"/>
                    <a:pt x="8481" y="1806"/>
                  </a:cubicBezTo>
                  <a:cubicBezTo>
                    <a:pt x="8569" y="1795"/>
                    <a:pt x="8414" y="1788"/>
                    <a:pt x="8562" y="1776"/>
                  </a:cubicBezTo>
                  <a:lnTo>
                    <a:pt x="8562" y="1776"/>
                  </a:lnTo>
                  <a:cubicBezTo>
                    <a:pt x="8611" y="1788"/>
                    <a:pt x="8726" y="1792"/>
                    <a:pt x="8856" y="1792"/>
                  </a:cubicBezTo>
                  <a:cubicBezTo>
                    <a:pt x="8953" y="1792"/>
                    <a:pt x="9059" y="1790"/>
                    <a:pt x="9153" y="1788"/>
                  </a:cubicBezTo>
                  <a:lnTo>
                    <a:pt x="9153" y="1788"/>
                  </a:lnTo>
                  <a:cubicBezTo>
                    <a:pt x="9095" y="1799"/>
                    <a:pt x="9236" y="1808"/>
                    <a:pt x="9166" y="1818"/>
                  </a:cubicBezTo>
                  <a:cubicBezTo>
                    <a:pt x="9254" y="1815"/>
                    <a:pt x="9342" y="1808"/>
                    <a:pt x="9428" y="1797"/>
                  </a:cubicBezTo>
                  <a:cubicBezTo>
                    <a:pt x="8981" y="1788"/>
                    <a:pt x="9859" y="1771"/>
                    <a:pt x="9512" y="1755"/>
                  </a:cubicBezTo>
                  <a:cubicBezTo>
                    <a:pt x="9549" y="1755"/>
                    <a:pt x="9584" y="1754"/>
                    <a:pt x="9616" y="1754"/>
                  </a:cubicBezTo>
                  <a:cubicBezTo>
                    <a:pt x="9875" y="1754"/>
                    <a:pt x="9950" y="1770"/>
                    <a:pt x="10142" y="1776"/>
                  </a:cubicBezTo>
                  <a:cubicBezTo>
                    <a:pt x="10128" y="1783"/>
                    <a:pt x="9743" y="1797"/>
                    <a:pt x="10051" y="1799"/>
                  </a:cubicBezTo>
                  <a:cubicBezTo>
                    <a:pt x="10406" y="1771"/>
                    <a:pt x="9986" y="1771"/>
                    <a:pt x="10262" y="1739"/>
                  </a:cubicBezTo>
                  <a:lnTo>
                    <a:pt x="10040" y="1734"/>
                  </a:lnTo>
                  <a:cubicBezTo>
                    <a:pt x="10022" y="1719"/>
                    <a:pt x="10158" y="1718"/>
                    <a:pt x="10284" y="1718"/>
                  </a:cubicBezTo>
                  <a:cubicBezTo>
                    <a:pt x="10313" y="1718"/>
                    <a:pt x="10342" y="1718"/>
                    <a:pt x="10367" y="1718"/>
                  </a:cubicBezTo>
                  <a:cubicBezTo>
                    <a:pt x="10422" y="1718"/>
                    <a:pt x="10466" y="1718"/>
                    <a:pt x="10482" y="1716"/>
                  </a:cubicBezTo>
                  <a:lnTo>
                    <a:pt x="10482" y="1716"/>
                  </a:lnTo>
                  <a:cubicBezTo>
                    <a:pt x="10619" y="1720"/>
                    <a:pt x="10290" y="1725"/>
                    <a:pt x="10424" y="1741"/>
                  </a:cubicBezTo>
                  <a:cubicBezTo>
                    <a:pt x="10437" y="1741"/>
                    <a:pt x="10449" y="1741"/>
                    <a:pt x="10460" y="1741"/>
                  </a:cubicBezTo>
                  <a:cubicBezTo>
                    <a:pt x="10603" y="1741"/>
                    <a:pt x="10694" y="1732"/>
                    <a:pt x="10786" y="1732"/>
                  </a:cubicBezTo>
                  <a:cubicBezTo>
                    <a:pt x="10811" y="1732"/>
                    <a:pt x="10836" y="1732"/>
                    <a:pt x="10862" y="1734"/>
                  </a:cubicBezTo>
                  <a:cubicBezTo>
                    <a:pt x="10737" y="1753"/>
                    <a:pt x="10816" y="1746"/>
                    <a:pt x="10672" y="1764"/>
                  </a:cubicBezTo>
                  <a:cubicBezTo>
                    <a:pt x="10736" y="1763"/>
                    <a:pt x="10782" y="1763"/>
                    <a:pt x="10816" y="1763"/>
                  </a:cubicBezTo>
                  <a:cubicBezTo>
                    <a:pt x="11035" y="1763"/>
                    <a:pt x="10695" y="1786"/>
                    <a:pt x="11015" y="1790"/>
                  </a:cubicBezTo>
                  <a:cubicBezTo>
                    <a:pt x="11131" y="1785"/>
                    <a:pt x="11057" y="1771"/>
                    <a:pt x="11247" y="1771"/>
                  </a:cubicBezTo>
                  <a:cubicBezTo>
                    <a:pt x="11164" y="1758"/>
                    <a:pt x="11150" y="1750"/>
                    <a:pt x="11024" y="1750"/>
                  </a:cubicBezTo>
                  <a:cubicBezTo>
                    <a:pt x="10980" y="1750"/>
                    <a:pt x="10923" y="1751"/>
                    <a:pt x="10846" y="1753"/>
                  </a:cubicBezTo>
                  <a:cubicBezTo>
                    <a:pt x="10887" y="1740"/>
                    <a:pt x="10958" y="1737"/>
                    <a:pt x="11042" y="1737"/>
                  </a:cubicBezTo>
                  <a:cubicBezTo>
                    <a:pt x="11103" y="1737"/>
                    <a:pt x="11171" y="1739"/>
                    <a:pt x="11240" y="1739"/>
                  </a:cubicBezTo>
                  <a:cubicBezTo>
                    <a:pt x="11315" y="1739"/>
                    <a:pt x="11390" y="1737"/>
                    <a:pt x="11457" y="1730"/>
                  </a:cubicBezTo>
                  <a:lnTo>
                    <a:pt x="11457" y="1730"/>
                  </a:lnTo>
                  <a:cubicBezTo>
                    <a:pt x="11430" y="1730"/>
                    <a:pt x="11410" y="1730"/>
                    <a:pt x="11396" y="1730"/>
                  </a:cubicBezTo>
                  <a:cubicBezTo>
                    <a:pt x="11358" y="1730"/>
                    <a:pt x="11352" y="1729"/>
                    <a:pt x="11338" y="1729"/>
                  </a:cubicBezTo>
                  <a:cubicBezTo>
                    <a:pt x="11324" y="1729"/>
                    <a:pt x="11300" y="1730"/>
                    <a:pt x="11221" y="1734"/>
                  </a:cubicBezTo>
                  <a:cubicBezTo>
                    <a:pt x="11193" y="1709"/>
                    <a:pt x="11126" y="1707"/>
                    <a:pt x="11293" y="1683"/>
                  </a:cubicBezTo>
                  <a:lnTo>
                    <a:pt x="11293" y="1683"/>
                  </a:lnTo>
                  <a:cubicBezTo>
                    <a:pt x="11104" y="1692"/>
                    <a:pt x="11017" y="1718"/>
                    <a:pt x="10760" y="1718"/>
                  </a:cubicBezTo>
                  <a:cubicBezTo>
                    <a:pt x="10750" y="1718"/>
                    <a:pt x="10739" y="1718"/>
                    <a:pt x="10728" y="1718"/>
                  </a:cubicBezTo>
                  <a:cubicBezTo>
                    <a:pt x="10649" y="1695"/>
                    <a:pt x="11075" y="1693"/>
                    <a:pt x="11078" y="1660"/>
                  </a:cubicBezTo>
                  <a:cubicBezTo>
                    <a:pt x="11148" y="1652"/>
                    <a:pt x="11269" y="1649"/>
                    <a:pt x="11391" y="1649"/>
                  </a:cubicBezTo>
                  <a:cubicBezTo>
                    <a:pt x="11514" y="1649"/>
                    <a:pt x="11638" y="1652"/>
                    <a:pt x="11717" y="1656"/>
                  </a:cubicBezTo>
                  <a:cubicBezTo>
                    <a:pt x="11990" y="1630"/>
                    <a:pt x="12328" y="1623"/>
                    <a:pt x="12537" y="1588"/>
                  </a:cubicBezTo>
                  <a:cubicBezTo>
                    <a:pt x="12549" y="1589"/>
                    <a:pt x="12561" y="1589"/>
                    <a:pt x="12575" y="1589"/>
                  </a:cubicBezTo>
                  <a:cubicBezTo>
                    <a:pt x="12794" y="1589"/>
                    <a:pt x="13252" y="1556"/>
                    <a:pt x="13605" y="1554"/>
                  </a:cubicBezTo>
                  <a:cubicBezTo>
                    <a:pt x="13661" y="1567"/>
                    <a:pt x="14044" y="1552"/>
                    <a:pt x="13850" y="1571"/>
                  </a:cubicBezTo>
                  <a:lnTo>
                    <a:pt x="13850" y="1571"/>
                  </a:lnTo>
                  <a:cubicBezTo>
                    <a:pt x="13921" y="1565"/>
                    <a:pt x="14169" y="1555"/>
                    <a:pt x="14096" y="1544"/>
                  </a:cubicBezTo>
                  <a:lnTo>
                    <a:pt x="14096" y="1544"/>
                  </a:lnTo>
                  <a:cubicBezTo>
                    <a:pt x="14050" y="1549"/>
                    <a:pt x="14005" y="1551"/>
                    <a:pt x="13961" y="1551"/>
                  </a:cubicBezTo>
                  <a:lnTo>
                    <a:pt x="14019" y="1530"/>
                  </a:lnTo>
                  <a:cubicBezTo>
                    <a:pt x="14027" y="1531"/>
                    <a:pt x="14034" y="1531"/>
                    <a:pt x="14041" y="1531"/>
                  </a:cubicBezTo>
                  <a:cubicBezTo>
                    <a:pt x="14202" y="1531"/>
                    <a:pt x="14378" y="1509"/>
                    <a:pt x="14535" y="1509"/>
                  </a:cubicBezTo>
                  <a:cubicBezTo>
                    <a:pt x="14548" y="1509"/>
                    <a:pt x="14562" y="1509"/>
                    <a:pt x="14575" y="1510"/>
                  </a:cubicBezTo>
                  <a:cubicBezTo>
                    <a:pt x="14633" y="1524"/>
                    <a:pt x="14251" y="1528"/>
                    <a:pt x="14367" y="1542"/>
                  </a:cubicBezTo>
                  <a:cubicBezTo>
                    <a:pt x="14523" y="1514"/>
                    <a:pt x="15125" y="1484"/>
                    <a:pt x="15380" y="1484"/>
                  </a:cubicBezTo>
                  <a:cubicBezTo>
                    <a:pt x="15398" y="1484"/>
                    <a:pt x="15414" y="1484"/>
                    <a:pt x="15428" y="1484"/>
                  </a:cubicBezTo>
                  <a:cubicBezTo>
                    <a:pt x="15571" y="1484"/>
                    <a:pt x="15590" y="1505"/>
                    <a:pt x="15650" y="1505"/>
                  </a:cubicBezTo>
                  <a:lnTo>
                    <a:pt x="15893" y="1496"/>
                  </a:lnTo>
                  <a:cubicBezTo>
                    <a:pt x="15919" y="1505"/>
                    <a:pt x="15947" y="1512"/>
                    <a:pt x="15972" y="1519"/>
                  </a:cubicBezTo>
                  <a:cubicBezTo>
                    <a:pt x="16065" y="1517"/>
                    <a:pt x="16155" y="1512"/>
                    <a:pt x="16248" y="1503"/>
                  </a:cubicBezTo>
                  <a:lnTo>
                    <a:pt x="16248" y="1503"/>
                  </a:lnTo>
                  <a:cubicBezTo>
                    <a:pt x="16567" y="1505"/>
                    <a:pt x="16396" y="1528"/>
                    <a:pt x="16234" y="1549"/>
                  </a:cubicBezTo>
                  <a:lnTo>
                    <a:pt x="16056" y="1549"/>
                  </a:lnTo>
                  <a:cubicBezTo>
                    <a:pt x="15924" y="1563"/>
                    <a:pt x="15736" y="1565"/>
                    <a:pt x="15847" y="1581"/>
                  </a:cubicBezTo>
                  <a:cubicBezTo>
                    <a:pt x="15889" y="1581"/>
                    <a:pt x="15928" y="1574"/>
                    <a:pt x="15968" y="1563"/>
                  </a:cubicBezTo>
                  <a:lnTo>
                    <a:pt x="16072" y="1570"/>
                  </a:lnTo>
                  <a:cubicBezTo>
                    <a:pt x="16178" y="1558"/>
                    <a:pt x="16473" y="1542"/>
                    <a:pt x="16440" y="1528"/>
                  </a:cubicBezTo>
                  <a:lnTo>
                    <a:pt x="16440" y="1528"/>
                  </a:lnTo>
                  <a:cubicBezTo>
                    <a:pt x="16460" y="1529"/>
                    <a:pt x="16480" y="1529"/>
                    <a:pt x="16500" y="1529"/>
                  </a:cubicBezTo>
                  <a:cubicBezTo>
                    <a:pt x="16672" y="1529"/>
                    <a:pt x="16857" y="1515"/>
                    <a:pt x="17015" y="1515"/>
                  </a:cubicBezTo>
                  <a:cubicBezTo>
                    <a:pt x="17042" y="1515"/>
                    <a:pt x="17068" y="1516"/>
                    <a:pt x="17093" y="1517"/>
                  </a:cubicBezTo>
                  <a:cubicBezTo>
                    <a:pt x="16961" y="1510"/>
                    <a:pt x="17128" y="1498"/>
                    <a:pt x="17089" y="1486"/>
                  </a:cubicBezTo>
                  <a:lnTo>
                    <a:pt x="17089" y="1486"/>
                  </a:lnTo>
                  <a:lnTo>
                    <a:pt x="16859" y="1491"/>
                  </a:lnTo>
                  <a:cubicBezTo>
                    <a:pt x="17025" y="1481"/>
                    <a:pt x="17258" y="1463"/>
                    <a:pt x="17429" y="1463"/>
                  </a:cubicBezTo>
                  <a:cubicBezTo>
                    <a:pt x="17448" y="1463"/>
                    <a:pt x="17466" y="1463"/>
                    <a:pt x="17482" y="1463"/>
                  </a:cubicBezTo>
                  <a:cubicBezTo>
                    <a:pt x="17462" y="1475"/>
                    <a:pt x="17453" y="1477"/>
                    <a:pt x="17540" y="1484"/>
                  </a:cubicBezTo>
                  <a:lnTo>
                    <a:pt x="17540" y="1484"/>
                  </a:lnTo>
                  <a:cubicBezTo>
                    <a:pt x="17424" y="1475"/>
                    <a:pt x="17860" y="1454"/>
                    <a:pt x="17594" y="1447"/>
                  </a:cubicBezTo>
                  <a:lnTo>
                    <a:pt x="17594" y="1447"/>
                  </a:lnTo>
                  <a:cubicBezTo>
                    <a:pt x="17496" y="1456"/>
                    <a:pt x="17404" y="1461"/>
                    <a:pt x="17276" y="1466"/>
                  </a:cubicBezTo>
                  <a:cubicBezTo>
                    <a:pt x="17191" y="1447"/>
                    <a:pt x="17392" y="1435"/>
                    <a:pt x="17503" y="1422"/>
                  </a:cubicBezTo>
                  <a:cubicBezTo>
                    <a:pt x="17645" y="1412"/>
                    <a:pt x="17920" y="1396"/>
                    <a:pt x="18113" y="1382"/>
                  </a:cubicBezTo>
                  <a:cubicBezTo>
                    <a:pt x="18193" y="1382"/>
                    <a:pt x="18236" y="1391"/>
                    <a:pt x="18316" y="1391"/>
                  </a:cubicBezTo>
                  <a:cubicBezTo>
                    <a:pt x="18357" y="1391"/>
                    <a:pt x="18406" y="1389"/>
                    <a:pt x="18474" y="1382"/>
                  </a:cubicBezTo>
                  <a:cubicBezTo>
                    <a:pt x="18212" y="1373"/>
                    <a:pt x="18719" y="1338"/>
                    <a:pt x="18787" y="1315"/>
                  </a:cubicBezTo>
                  <a:cubicBezTo>
                    <a:pt x="18957" y="1315"/>
                    <a:pt x="19072" y="1292"/>
                    <a:pt x="19204" y="1292"/>
                  </a:cubicBezTo>
                  <a:cubicBezTo>
                    <a:pt x="19224" y="1292"/>
                    <a:pt x="19245" y="1293"/>
                    <a:pt x="19266" y="1294"/>
                  </a:cubicBezTo>
                  <a:cubicBezTo>
                    <a:pt x="19185" y="1306"/>
                    <a:pt x="18882" y="1317"/>
                    <a:pt x="18805" y="1336"/>
                  </a:cubicBezTo>
                  <a:cubicBezTo>
                    <a:pt x="18794" y="1352"/>
                    <a:pt x="18872" y="1373"/>
                    <a:pt x="18574" y="1391"/>
                  </a:cubicBezTo>
                  <a:cubicBezTo>
                    <a:pt x="18935" y="1385"/>
                    <a:pt x="18784" y="1371"/>
                    <a:pt x="18949" y="1359"/>
                  </a:cubicBezTo>
                  <a:lnTo>
                    <a:pt x="18949" y="1359"/>
                  </a:lnTo>
                  <a:lnTo>
                    <a:pt x="18826" y="1366"/>
                  </a:lnTo>
                  <a:cubicBezTo>
                    <a:pt x="18882" y="1357"/>
                    <a:pt x="18775" y="1350"/>
                    <a:pt x="18884" y="1345"/>
                  </a:cubicBezTo>
                  <a:cubicBezTo>
                    <a:pt x="19011" y="1342"/>
                    <a:pt x="19106" y="1340"/>
                    <a:pt x="19186" y="1340"/>
                  </a:cubicBezTo>
                  <a:cubicBezTo>
                    <a:pt x="19371" y="1340"/>
                    <a:pt x="19468" y="1348"/>
                    <a:pt x="19669" y="1354"/>
                  </a:cubicBezTo>
                  <a:cubicBezTo>
                    <a:pt x="19604" y="1345"/>
                    <a:pt x="19736" y="1331"/>
                    <a:pt x="19804" y="1327"/>
                  </a:cubicBezTo>
                  <a:lnTo>
                    <a:pt x="19804" y="1327"/>
                  </a:lnTo>
                  <a:cubicBezTo>
                    <a:pt x="20079" y="1329"/>
                    <a:pt x="19801" y="1359"/>
                    <a:pt x="19970" y="1373"/>
                  </a:cubicBezTo>
                  <a:cubicBezTo>
                    <a:pt x="20065" y="1357"/>
                    <a:pt x="20253" y="1352"/>
                    <a:pt x="20190" y="1345"/>
                  </a:cubicBezTo>
                  <a:cubicBezTo>
                    <a:pt x="20217" y="1344"/>
                    <a:pt x="20233" y="1344"/>
                    <a:pt x="20244" y="1344"/>
                  </a:cubicBezTo>
                  <a:cubicBezTo>
                    <a:pt x="20279" y="1344"/>
                    <a:pt x="20260" y="1348"/>
                    <a:pt x="20320" y="1350"/>
                  </a:cubicBezTo>
                  <a:cubicBezTo>
                    <a:pt x="20420" y="1329"/>
                    <a:pt x="20522" y="1317"/>
                    <a:pt x="20624" y="1317"/>
                  </a:cubicBezTo>
                  <a:cubicBezTo>
                    <a:pt x="20610" y="1324"/>
                    <a:pt x="20589" y="1334"/>
                    <a:pt x="20443" y="1338"/>
                  </a:cubicBezTo>
                  <a:cubicBezTo>
                    <a:pt x="20452" y="1338"/>
                    <a:pt x="20461" y="1338"/>
                    <a:pt x="20470" y="1338"/>
                  </a:cubicBezTo>
                  <a:cubicBezTo>
                    <a:pt x="20614" y="1338"/>
                    <a:pt x="20664" y="1355"/>
                    <a:pt x="20598" y="1371"/>
                  </a:cubicBezTo>
                  <a:lnTo>
                    <a:pt x="20332" y="1373"/>
                  </a:lnTo>
                  <a:cubicBezTo>
                    <a:pt x="20293" y="1380"/>
                    <a:pt x="20306" y="1382"/>
                    <a:pt x="20341" y="1382"/>
                  </a:cubicBezTo>
                  <a:cubicBezTo>
                    <a:pt x="20383" y="1382"/>
                    <a:pt x="20459" y="1379"/>
                    <a:pt x="20511" y="1379"/>
                  </a:cubicBezTo>
                  <a:cubicBezTo>
                    <a:pt x="20547" y="1379"/>
                    <a:pt x="20573" y="1380"/>
                    <a:pt x="20570" y="1385"/>
                  </a:cubicBezTo>
                  <a:cubicBezTo>
                    <a:pt x="20454" y="1394"/>
                    <a:pt x="20364" y="1387"/>
                    <a:pt x="20290" y="1396"/>
                  </a:cubicBezTo>
                  <a:cubicBezTo>
                    <a:pt x="20304" y="1398"/>
                    <a:pt x="20323" y="1399"/>
                    <a:pt x="20345" y="1399"/>
                  </a:cubicBezTo>
                  <a:cubicBezTo>
                    <a:pt x="20445" y="1399"/>
                    <a:pt x="20618" y="1381"/>
                    <a:pt x="20728" y="1375"/>
                  </a:cubicBezTo>
                  <a:cubicBezTo>
                    <a:pt x="20765" y="1374"/>
                    <a:pt x="20794" y="1373"/>
                    <a:pt x="20816" y="1373"/>
                  </a:cubicBezTo>
                  <a:cubicBezTo>
                    <a:pt x="20916" y="1373"/>
                    <a:pt x="20865" y="1388"/>
                    <a:pt x="20867" y="1394"/>
                  </a:cubicBezTo>
                  <a:cubicBezTo>
                    <a:pt x="21226" y="1352"/>
                    <a:pt x="20450" y="1385"/>
                    <a:pt x="20783" y="1345"/>
                  </a:cubicBezTo>
                  <a:cubicBezTo>
                    <a:pt x="20911" y="1322"/>
                    <a:pt x="21233" y="1310"/>
                    <a:pt x="21458" y="1294"/>
                  </a:cubicBezTo>
                  <a:cubicBezTo>
                    <a:pt x="21263" y="1283"/>
                    <a:pt x="21478" y="1264"/>
                    <a:pt x="21710" y="1248"/>
                  </a:cubicBezTo>
                  <a:lnTo>
                    <a:pt x="21710" y="1248"/>
                  </a:lnTo>
                  <a:cubicBezTo>
                    <a:pt x="21660" y="1250"/>
                    <a:pt x="21625" y="1250"/>
                    <a:pt x="21598" y="1250"/>
                  </a:cubicBezTo>
                  <a:cubicBezTo>
                    <a:pt x="21519" y="1250"/>
                    <a:pt x="21525" y="1244"/>
                    <a:pt x="21481" y="1244"/>
                  </a:cubicBezTo>
                  <a:cubicBezTo>
                    <a:pt x="21450" y="1244"/>
                    <a:pt x="21397" y="1247"/>
                    <a:pt x="21277" y="1257"/>
                  </a:cubicBezTo>
                  <a:lnTo>
                    <a:pt x="21268" y="1241"/>
                  </a:lnTo>
                  <a:cubicBezTo>
                    <a:pt x="21420" y="1234"/>
                    <a:pt x="21601" y="1232"/>
                    <a:pt x="21752" y="1225"/>
                  </a:cubicBezTo>
                  <a:lnTo>
                    <a:pt x="21752" y="1225"/>
                  </a:lnTo>
                  <a:cubicBezTo>
                    <a:pt x="21722" y="1232"/>
                    <a:pt x="21756" y="1234"/>
                    <a:pt x="21708" y="1239"/>
                  </a:cubicBezTo>
                  <a:lnTo>
                    <a:pt x="22159" y="1211"/>
                  </a:lnTo>
                  <a:lnTo>
                    <a:pt x="22159" y="1211"/>
                  </a:lnTo>
                  <a:lnTo>
                    <a:pt x="22113" y="1222"/>
                  </a:lnTo>
                  <a:cubicBezTo>
                    <a:pt x="22254" y="1218"/>
                    <a:pt x="22410" y="1213"/>
                    <a:pt x="22551" y="1211"/>
                  </a:cubicBezTo>
                  <a:cubicBezTo>
                    <a:pt x="22692" y="1206"/>
                    <a:pt x="22820" y="1202"/>
                    <a:pt x="22903" y="1192"/>
                  </a:cubicBezTo>
                  <a:lnTo>
                    <a:pt x="22903" y="1192"/>
                  </a:lnTo>
                  <a:cubicBezTo>
                    <a:pt x="22865" y="1195"/>
                    <a:pt x="22829" y="1196"/>
                    <a:pt x="22800" y="1196"/>
                  </a:cubicBezTo>
                  <a:cubicBezTo>
                    <a:pt x="22723" y="1196"/>
                    <a:pt x="22690" y="1188"/>
                    <a:pt x="22792" y="1178"/>
                  </a:cubicBezTo>
                  <a:cubicBezTo>
                    <a:pt x="22873" y="1167"/>
                    <a:pt x="23021" y="1153"/>
                    <a:pt x="23146" y="1146"/>
                  </a:cubicBezTo>
                  <a:cubicBezTo>
                    <a:pt x="23168" y="1151"/>
                    <a:pt x="23232" y="1152"/>
                    <a:pt x="23299" y="1152"/>
                  </a:cubicBezTo>
                  <a:cubicBezTo>
                    <a:pt x="23337" y="1152"/>
                    <a:pt x="23376" y="1152"/>
                    <a:pt x="23409" y="1152"/>
                  </a:cubicBezTo>
                  <a:cubicBezTo>
                    <a:pt x="23499" y="1152"/>
                    <a:pt x="23543" y="1154"/>
                    <a:pt x="23392" y="1171"/>
                  </a:cubicBezTo>
                  <a:cubicBezTo>
                    <a:pt x="23783" y="1141"/>
                    <a:pt x="23640" y="1146"/>
                    <a:pt x="24013" y="1113"/>
                  </a:cubicBezTo>
                  <a:lnTo>
                    <a:pt x="24013" y="1113"/>
                  </a:lnTo>
                  <a:lnTo>
                    <a:pt x="23762" y="1132"/>
                  </a:lnTo>
                  <a:cubicBezTo>
                    <a:pt x="23731" y="1119"/>
                    <a:pt x="23923" y="1086"/>
                    <a:pt x="23719" y="1086"/>
                  </a:cubicBezTo>
                  <a:cubicBezTo>
                    <a:pt x="23712" y="1086"/>
                    <a:pt x="23705" y="1086"/>
                    <a:pt x="23698" y="1086"/>
                  </a:cubicBezTo>
                  <a:cubicBezTo>
                    <a:pt x="23978" y="1060"/>
                    <a:pt x="23797" y="1044"/>
                    <a:pt x="24175" y="1021"/>
                  </a:cubicBezTo>
                  <a:cubicBezTo>
                    <a:pt x="24328" y="1021"/>
                    <a:pt x="24131" y="1053"/>
                    <a:pt x="23918" y="1069"/>
                  </a:cubicBezTo>
                  <a:cubicBezTo>
                    <a:pt x="24024" y="1069"/>
                    <a:pt x="24128" y="1063"/>
                    <a:pt x="24233" y="1051"/>
                  </a:cubicBezTo>
                  <a:lnTo>
                    <a:pt x="24233" y="1051"/>
                  </a:lnTo>
                  <a:cubicBezTo>
                    <a:pt x="24314" y="1060"/>
                    <a:pt x="24033" y="1083"/>
                    <a:pt x="24043" y="1088"/>
                  </a:cubicBezTo>
                  <a:cubicBezTo>
                    <a:pt x="24237" y="1079"/>
                    <a:pt x="24040" y="1081"/>
                    <a:pt x="24223" y="1067"/>
                  </a:cubicBezTo>
                  <a:cubicBezTo>
                    <a:pt x="24314" y="1057"/>
                    <a:pt x="24370" y="1054"/>
                    <a:pt x="24411" y="1054"/>
                  </a:cubicBezTo>
                  <a:cubicBezTo>
                    <a:pt x="24480" y="1054"/>
                    <a:pt x="24504" y="1063"/>
                    <a:pt x="24582" y="1063"/>
                  </a:cubicBezTo>
                  <a:cubicBezTo>
                    <a:pt x="24618" y="1063"/>
                    <a:pt x="24666" y="1061"/>
                    <a:pt x="24735" y="1056"/>
                  </a:cubicBezTo>
                  <a:lnTo>
                    <a:pt x="24735" y="1056"/>
                  </a:lnTo>
                  <a:cubicBezTo>
                    <a:pt x="24709" y="1057"/>
                    <a:pt x="24675" y="1058"/>
                    <a:pt x="24648" y="1058"/>
                  </a:cubicBezTo>
                  <a:cubicBezTo>
                    <a:pt x="24605" y="1058"/>
                    <a:pt x="24579" y="1056"/>
                    <a:pt x="24629" y="1049"/>
                  </a:cubicBezTo>
                  <a:cubicBezTo>
                    <a:pt x="25043" y="1028"/>
                    <a:pt x="24858" y="1021"/>
                    <a:pt x="25157" y="998"/>
                  </a:cubicBezTo>
                  <a:cubicBezTo>
                    <a:pt x="25300" y="1007"/>
                    <a:pt x="25272" y="1028"/>
                    <a:pt x="25417" y="1028"/>
                  </a:cubicBezTo>
                  <a:cubicBezTo>
                    <a:pt x="25446" y="1028"/>
                    <a:pt x="25482" y="1027"/>
                    <a:pt x="25528" y="1025"/>
                  </a:cubicBezTo>
                  <a:lnTo>
                    <a:pt x="25528" y="1025"/>
                  </a:lnTo>
                  <a:lnTo>
                    <a:pt x="25375" y="1035"/>
                  </a:lnTo>
                  <a:cubicBezTo>
                    <a:pt x="25415" y="1036"/>
                    <a:pt x="25455" y="1037"/>
                    <a:pt x="25495" y="1037"/>
                  </a:cubicBezTo>
                  <a:cubicBezTo>
                    <a:pt x="25567" y="1037"/>
                    <a:pt x="25640" y="1035"/>
                    <a:pt x="25713" y="1030"/>
                  </a:cubicBezTo>
                  <a:cubicBezTo>
                    <a:pt x="26276" y="979"/>
                    <a:pt x="26739" y="919"/>
                    <a:pt x="27320" y="866"/>
                  </a:cubicBezTo>
                  <a:lnTo>
                    <a:pt x="27320" y="866"/>
                  </a:lnTo>
                  <a:lnTo>
                    <a:pt x="27112" y="884"/>
                  </a:lnTo>
                  <a:cubicBezTo>
                    <a:pt x="27042" y="882"/>
                    <a:pt x="27286" y="863"/>
                    <a:pt x="27281" y="856"/>
                  </a:cubicBezTo>
                  <a:lnTo>
                    <a:pt x="27281" y="856"/>
                  </a:lnTo>
                  <a:lnTo>
                    <a:pt x="27413" y="859"/>
                  </a:lnTo>
                  <a:cubicBezTo>
                    <a:pt x="27427" y="851"/>
                    <a:pt x="27383" y="850"/>
                    <a:pt x="27329" y="850"/>
                  </a:cubicBezTo>
                  <a:cubicBezTo>
                    <a:pt x="27307" y="850"/>
                    <a:pt x="27282" y="850"/>
                    <a:pt x="27260" y="850"/>
                  </a:cubicBezTo>
                  <a:cubicBezTo>
                    <a:pt x="27204" y="850"/>
                    <a:pt x="27163" y="849"/>
                    <a:pt x="27195" y="840"/>
                  </a:cubicBezTo>
                  <a:cubicBezTo>
                    <a:pt x="27223" y="840"/>
                    <a:pt x="27251" y="840"/>
                    <a:pt x="27281" y="836"/>
                  </a:cubicBezTo>
                  <a:lnTo>
                    <a:pt x="27281" y="836"/>
                  </a:lnTo>
                  <a:lnTo>
                    <a:pt x="27161" y="838"/>
                  </a:lnTo>
                  <a:cubicBezTo>
                    <a:pt x="27394" y="828"/>
                    <a:pt x="27584" y="796"/>
                    <a:pt x="27764" y="796"/>
                  </a:cubicBezTo>
                  <a:cubicBezTo>
                    <a:pt x="27793" y="796"/>
                    <a:pt x="27822" y="797"/>
                    <a:pt x="27851" y="798"/>
                  </a:cubicBezTo>
                  <a:cubicBezTo>
                    <a:pt x="27347" y="832"/>
                    <a:pt x="27732" y="848"/>
                    <a:pt x="27322" y="885"/>
                  </a:cubicBezTo>
                  <a:lnTo>
                    <a:pt x="27322" y="885"/>
                  </a:lnTo>
                  <a:cubicBezTo>
                    <a:pt x="27348" y="883"/>
                    <a:pt x="27366" y="883"/>
                    <a:pt x="27377" y="883"/>
                  </a:cubicBezTo>
                  <a:cubicBezTo>
                    <a:pt x="27435" y="883"/>
                    <a:pt x="27311" y="906"/>
                    <a:pt x="27334" y="910"/>
                  </a:cubicBezTo>
                  <a:cubicBezTo>
                    <a:pt x="27478" y="905"/>
                    <a:pt x="27404" y="893"/>
                    <a:pt x="27566" y="889"/>
                  </a:cubicBezTo>
                  <a:lnTo>
                    <a:pt x="27566" y="889"/>
                  </a:lnTo>
                  <a:cubicBezTo>
                    <a:pt x="27564" y="900"/>
                    <a:pt x="27237" y="931"/>
                    <a:pt x="27357" y="931"/>
                  </a:cubicBezTo>
                  <a:cubicBezTo>
                    <a:pt x="27361" y="931"/>
                    <a:pt x="27366" y="931"/>
                    <a:pt x="27371" y="930"/>
                  </a:cubicBezTo>
                  <a:cubicBezTo>
                    <a:pt x="27388" y="912"/>
                    <a:pt x="27531" y="907"/>
                    <a:pt x="27603" y="889"/>
                  </a:cubicBezTo>
                  <a:cubicBezTo>
                    <a:pt x="27612" y="889"/>
                    <a:pt x="27620" y="889"/>
                    <a:pt x="27627" y="889"/>
                  </a:cubicBezTo>
                  <a:cubicBezTo>
                    <a:pt x="27706" y="889"/>
                    <a:pt x="27605" y="901"/>
                    <a:pt x="27654" y="903"/>
                  </a:cubicBezTo>
                  <a:cubicBezTo>
                    <a:pt x="27719" y="898"/>
                    <a:pt x="27758" y="889"/>
                    <a:pt x="27818" y="886"/>
                  </a:cubicBezTo>
                  <a:lnTo>
                    <a:pt x="27818" y="886"/>
                  </a:lnTo>
                  <a:lnTo>
                    <a:pt x="27774" y="900"/>
                  </a:lnTo>
                  <a:cubicBezTo>
                    <a:pt x="28110" y="896"/>
                    <a:pt x="27874" y="877"/>
                    <a:pt x="28256" y="859"/>
                  </a:cubicBezTo>
                  <a:cubicBezTo>
                    <a:pt x="28259" y="853"/>
                    <a:pt x="28248" y="851"/>
                    <a:pt x="28224" y="851"/>
                  </a:cubicBezTo>
                  <a:cubicBezTo>
                    <a:pt x="28180" y="851"/>
                    <a:pt x="28094" y="859"/>
                    <a:pt x="27990" y="868"/>
                  </a:cubicBezTo>
                  <a:cubicBezTo>
                    <a:pt x="27909" y="840"/>
                    <a:pt x="28479" y="801"/>
                    <a:pt x="28446" y="768"/>
                  </a:cubicBezTo>
                  <a:cubicBezTo>
                    <a:pt x="28533" y="761"/>
                    <a:pt x="28572" y="758"/>
                    <a:pt x="28586" y="758"/>
                  </a:cubicBezTo>
                  <a:cubicBezTo>
                    <a:pt x="28625" y="758"/>
                    <a:pt x="28471" y="779"/>
                    <a:pt x="28594" y="779"/>
                  </a:cubicBezTo>
                  <a:cubicBezTo>
                    <a:pt x="28610" y="779"/>
                    <a:pt x="28632" y="778"/>
                    <a:pt x="28659" y="778"/>
                  </a:cubicBezTo>
                  <a:lnTo>
                    <a:pt x="28659" y="778"/>
                  </a:lnTo>
                  <a:cubicBezTo>
                    <a:pt x="28828" y="787"/>
                    <a:pt x="28435" y="815"/>
                    <a:pt x="28358" y="836"/>
                  </a:cubicBezTo>
                  <a:lnTo>
                    <a:pt x="28676" y="829"/>
                  </a:lnTo>
                  <a:lnTo>
                    <a:pt x="28676" y="829"/>
                  </a:lnTo>
                  <a:cubicBezTo>
                    <a:pt x="28571" y="863"/>
                    <a:pt x="28372" y="868"/>
                    <a:pt x="28319" y="896"/>
                  </a:cubicBezTo>
                  <a:cubicBezTo>
                    <a:pt x="28555" y="882"/>
                    <a:pt x="28527" y="877"/>
                    <a:pt x="28766" y="852"/>
                  </a:cubicBezTo>
                  <a:lnTo>
                    <a:pt x="28766" y="852"/>
                  </a:lnTo>
                  <a:cubicBezTo>
                    <a:pt x="28752" y="852"/>
                    <a:pt x="28739" y="852"/>
                    <a:pt x="28727" y="852"/>
                  </a:cubicBezTo>
                  <a:cubicBezTo>
                    <a:pt x="28417" y="852"/>
                    <a:pt x="28925" y="823"/>
                    <a:pt x="28710" y="810"/>
                  </a:cubicBezTo>
                  <a:cubicBezTo>
                    <a:pt x="28759" y="809"/>
                    <a:pt x="28790" y="809"/>
                    <a:pt x="28815" y="809"/>
                  </a:cubicBezTo>
                  <a:cubicBezTo>
                    <a:pt x="28831" y="809"/>
                    <a:pt x="28844" y="809"/>
                    <a:pt x="28857" y="809"/>
                  </a:cubicBezTo>
                  <a:cubicBezTo>
                    <a:pt x="28901" y="809"/>
                    <a:pt x="28947" y="808"/>
                    <a:pt x="29095" y="798"/>
                  </a:cubicBezTo>
                  <a:lnTo>
                    <a:pt x="29095" y="798"/>
                  </a:lnTo>
                  <a:cubicBezTo>
                    <a:pt x="28930" y="815"/>
                    <a:pt x="29090" y="822"/>
                    <a:pt x="28870" y="838"/>
                  </a:cubicBezTo>
                  <a:cubicBezTo>
                    <a:pt x="29222" y="812"/>
                    <a:pt x="29127" y="812"/>
                    <a:pt x="29479" y="787"/>
                  </a:cubicBezTo>
                  <a:cubicBezTo>
                    <a:pt x="29588" y="759"/>
                    <a:pt x="29120" y="785"/>
                    <a:pt x="29544" y="741"/>
                  </a:cubicBezTo>
                  <a:cubicBezTo>
                    <a:pt x="29565" y="739"/>
                    <a:pt x="29580" y="739"/>
                    <a:pt x="29591" y="739"/>
                  </a:cubicBezTo>
                  <a:cubicBezTo>
                    <a:pt x="29625" y="739"/>
                    <a:pt x="29606" y="744"/>
                    <a:pt x="29565" y="747"/>
                  </a:cubicBezTo>
                  <a:cubicBezTo>
                    <a:pt x="29869" y="734"/>
                    <a:pt x="29500" y="727"/>
                    <a:pt x="29690" y="703"/>
                  </a:cubicBezTo>
                  <a:cubicBezTo>
                    <a:pt x="29746" y="699"/>
                    <a:pt x="29786" y="697"/>
                    <a:pt x="29811" y="697"/>
                  </a:cubicBezTo>
                  <a:cubicBezTo>
                    <a:pt x="29845" y="697"/>
                    <a:pt x="29847" y="700"/>
                    <a:pt x="29815" y="706"/>
                  </a:cubicBezTo>
                  <a:cubicBezTo>
                    <a:pt x="30014" y="680"/>
                    <a:pt x="29903" y="673"/>
                    <a:pt x="30035" y="662"/>
                  </a:cubicBezTo>
                  <a:lnTo>
                    <a:pt x="29975" y="662"/>
                  </a:lnTo>
                  <a:cubicBezTo>
                    <a:pt x="30031" y="653"/>
                    <a:pt x="29873" y="634"/>
                    <a:pt x="30160" y="613"/>
                  </a:cubicBezTo>
                  <a:cubicBezTo>
                    <a:pt x="30219" y="609"/>
                    <a:pt x="30256" y="608"/>
                    <a:pt x="30279" y="608"/>
                  </a:cubicBezTo>
                  <a:cubicBezTo>
                    <a:pt x="30337" y="608"/>
                    <a:pt x="30305" y="617"/>
                    <a:pt x="30309" y="622"/>
                  </a:cubicBezTo>
                  <a:cubicBezTo>
                    <a:pt x="30441" y="606"/>
                    <a:pt x="30573" y="599"/>
                    <a:pt x="30707" y="599"/>
                  </a:cubicBezTo>
                  <a:cubicBezTo>
                    <a:pt x="30695" y="597"/>
                    <a:pt x="30707" y="592"/>
                    <a:pt x="30756" y="590"/>
                  </a:cubicBezTo>
                  <a:cubicBezTo>
                    <a:pt x="30840" y="581"/>
                    <a:pt x="30888" y="579"/>
                    <a:pt x="30916" y="579"/>
                  </a:cubicBezTo>
                  <a:cubicBezTo>
                    <a:pt x="30974" y="579"/>
                    <a:pt x="30953" y="590"/>
                    <a:pt x="30999" y="590"/>
                  </a:cubicBezTo>
                  <a:cubicBezTo>
                    <a:pt x="31005" y="590"/>
                    <a:pt x="31010" y="590"/>
                    <a:pt x="31017" y="590"/>
                  </a:cubicBezTo>
                  <a:cubicBezTo>
                    <a:pt x="31409" y="574"/>
                    <a:pt x="30967" y="558"/>
                    <a:pt x="31402" y="525"/>
                  </a:cubicBezTo>
                  <a:lnTo>
                    <a:pt x="31402" y="525"/>
                  </a:lnTo>
                  <a:lnTo>
                    <a:pt x="30895" y="555"/>
                  </a:lnTo>
                  <a:cubicBezTo>
                    <a:pt x="30911" y="546"/>
                    <a:pt x="30919" y="534"/>
                    <a:pt x="30868" y="534"/>
                  </a:cubicBezTo>
                  <a:cubicBezTo>
                    <a:pt x="30855" y="534"/>
                    <a:pt x="30838" y="535"/>
                    <a:pt x="30816" y="537"/>
                  </a:cubicBezTo>
                  <a:cubicBezTo>
                    <a:pt x="30807" y="551"/>
                    <a:pt x="30626" y="576"/>
                    <a:pt x="30457" y="585"/>
                  </a:cubicBezTo>
                  <a:cubicBezTo>
                    <a:pt x="30407" y="572"/>
                    <a:pt x="30881" y="537"/>
                    <a:pt x="30648" y="537"/>
                  </a:cubicBezTo>
                  <a:cubicBezTo>
                    <a:pt x="30640" y="537"/>
                    <a:pt x="30632" y="537"/>
                    <a:pt x="30624" y="537"/>
                  </a:cubicBezTo>
                  <a:cubicBezTo>
                    <a:pt x="30726" y="532"/>
                    <a:pt x="30867" y="518"/>
                    <a:pt x="30994" y="511"/>
                  </a:cubicBezTo>
                  <a:lnTo>
                    <a:pt x="30994" y="511"/>
                  </a:lnTo>
                  <a:cubicBezTo>
                    <a:pt x="30967" y="517"/>
                    <a:pt x="30971" y="519"/>
                    <a:pt x="30991" y="519"/>
                  </a:cubicBezTo>
                  <a:cubicBezTo>
                    <a:pt x="31038" y="519"/>
                    <a:pt x="31170" y="509"/>
                    <a:pt x="31217" y="509"/>
                  </a:cubicBezTo>
                  <a:cubicBezTo>
                    <a:pt x="31245" y="509"/>
                    <a:pt x="31245" y="512"/>
                    <a:pt x="31182" y="523"/>
                  </a:cubicBezTo>
                  <a:cubicBezTo>
                    <a:pt x="31736" y="479"/>
                    <a:pt x="31817" y="483"/>
                    <a:pt x="32324" y="432"/>
                  </a:cubicBezTo>
                  <a:lnTo>
                    <a:pt x="32324" y="432"/>
                  </a:lnTo>
                  <a:cubicBezTo>
                    <a:pt x="32115" y="476"/>
                    <a:pt x="31905" y="502"/>
                    <a:pt x="31692" y="511"/>
                  </a:cubicBezTo>
                  <a:lnTo>
                    <a:pt x="31671" y="504"/>
                  </a:lnTo>
                  <a:cubicBezTo>
                    <a:pt x="31568" y="516"/>
                    <a:pt x="31554" y="519"/>
                    <a:pt x="31581" y="519"/>
                  </a:cubicBezTo>
                  <a:cubicBezTo>
                    <a:pt x="31623" y="519"/>
                    <a:pt x="31760" y="511"/>
                    <a:pt x="31831" y="511"/>
                  </a:cubicBezTo>
                  <a:cubicBezTo>
                    <a:pt x="31864" y="511"/>
                    <a:pt x="31883" y="513"/>
                    <a:pt x="31870" y="518"/>
                  </a:cubicBezTo>
                  <a:cubicBezTo>
                    <a:pt x="32278" y="460"/>
                    <a:pt x="32776" y="463"/>
                    <a:pt x="33276" y="416"/>
                  </a:cubicBezTo>
                  <a:cubicBezTo>
                    <a:pt x="33188" y="414"/>
                    <a:pt x="33285" y="400"/>
                    <a:pt x="33304" y="388"/>
                  </a:cubicBezTo>
                  <a:lnTo>
                    <a:pt x="33304" y="388"/>
                  </a:lnTo>
                  <a:cubicBezTo>
                    <a:pt x="33105" y="407"/>
                    <a:pt x="33139" y="407"/>
                    <a:pt x="32991" y="407"/>
                  </a:cubicBezTo>
                  <a:cubicBezTo>
                    <a:pt x="33019" y="391"/>
                    <a:pt x="33139" y="388"/>
                    <a:pt x="33202" y="375"/>
                  </a:cubicBezTo>
                  <a:cubicBezTo>
                    <a:pt x="33215" y="370"/>
                    <a:pt x="33211" y="368"/>
                    <a:pt x="33198" y="368"/>
                  </a:cubicBezTo>
                  <a:cubicBezTo>
                    <a:pt x="33160" y="368"/>
                    <a:pt x="33044" y="382"/>
                    <a:pt x="32987" y="382"/>
                  </a:cubicBezTo>
                  <a:cubicBezTo>
                    <a:pt x="32983" y="382"/>
                    <a:pt x="32980" y="382"/>
                    <a:pt x="32977" y="382"/>
                  </a:cubicBezTo>
                  <a:cubicBezTo>
                    <a:pt x="33074" y="375"/>
                    <a:pt x="33169" y="358"/>
                    <a:pt x="33262" y="340"/>
                  </a:cubicBezTo>
                  <a:cubicBezTo>
                    <a:pt x="33369" y="344"/>
                    <a:pt x="33355" y="351"/>
                    <a:pt x="33436" y="358"/>
                  </a:cubicBezTo>
                  <a:cubicBezTo>
                    <a:pt x="33902" y="326"/>
                    <a:pt x="33854" y="303"/>
                    <a:pt x="34220" y="278"/>
                  </a:cubicBezTo>
                  <a:lnTo>
                    <a:pt x="34220" y="278"/>
                  </a:lnTo>
                  <a:cubicBezTo>
                    <a:pt x="34071" y="289"/>
                    <a:pt x="34243" y="286"/>
                    <a:pt x="34181" y="293"/>
                  </a:cubicBezTo>
                  <a:lnTo>
                    <a:pt x="34181" y="293"/>
                  </a:lnTo>
                  <a:lnTo>
                    <a:pt x="34233" y="289"/>
                  </a:lnTo>
                  <a:lnTo>
                    <a:pt x="34233" y="289"/>
                  </a:lnTo>
                  <a:cubicBezTo>
                    <a:pt x="33906" y="337"/>
                    <a:pt x="33343" y="379"/>
                    <a:pt x="33401" y="407"/>
                  </a:cubicBezTo>
                  <a:cubicBezTo>
                    <a:pt x="33670" y="384"/>
                    <a:pt x="33862" y="351"/>
                    <a:pt x="34189" y="324"/>
                  </a:cubicBezTo>
                  <a:lnTo>
                    <a:pt x="34189" y="324"/>
                  </a:lnTo>
                  <a:lnTo>
                    <a:pt x="34175" y="331"/>
                  </a:lnTo>
                  <a:cubicBezTo>
                    <a:pt x="34411" y="314"/>
                    <a:pt x="34170" y="324"/>
                    <a:pt x="34226" y="312"/>
                  </a:cubicBezTo>
                  <a:cubicBezTo>
                    <a:pt x="34329" y="299"/>
                    <a:pt x="34405" y="297"/>
                    <a:pt x="34469" y="297"/>
                  </a:cubicBezTo>
                  <a:cubicBezTo>
                    <a:pt x="34499" y="297"/>
                    <a:pt x="34527" y="298"/>
                    <a:pt x="34554" y="298"/>
                  </a:cubicBezTo>
                  <a:cubicBezTo>
                    <a:pt x="34616" y="298"/>
                    <a:pt x="34675" y="295"/>
                    <a:pt x="34752" y="280"/>
                  </a:cubicBezTo>
                  <a:lnTo>
                    <a:pt x="34752" y="280"/>
                  </a:lnTo>
                  <a:lnTo>
                    <a:pt x="34481" y="296"/>
                  </a:lnTo>
                  <a:cubicBezTo>
                    <a:pt x="34560" y="284"/>
                    <a:pt x="34568" y="282"/>
                    <a:pt x="34552" y="282"/>
                  </a:cubicBezTo>
                  <a:cubicBezTo>
                    <a:pt x="34542" y="282"/>
                    <a:pt x="34522" y="283"/>
                    <a:pt x="34504" y="283"/>
                  </a:cubicBezTo>
                  <a:cubicBezTo>
                    <a:pt x="34476" y="283"/>
                    <a:pt x="34451" y="281"/>
                    <a:pt x="34469" y="270"/>
                  </a:cubicBezTo>
                  <a:cubicBezTo>
                    <a:pt x="34830" y="226"/>
                    <a:pt x="35458" y="187"/>
                    <a:pt x="35970" y="129"/>
                  </a:cubicBezTo>
                  <a:cubicBezTo>
                    <a:pt x="35822" y="129"/>
                    <a:pt x="35780" y="131"/>
                    <a:pt x="35586" y="145"/>
                  </a:cubicBezTo>
                  <a:cubicBezTo>
                    <a:pt x="35671" y="108"/>
                    <a:pt x="35750" y="106"/>
                    <a:pt x="35653" y="87"/>
                  </a:cubicBezTo>
                  <a:lnTo>
                    <a:pt x="35653" y="87"/>
                  </a:lnTo>
                  <a:lnTo>
                    <a:pt x="35416" y="106"/>
                  </a:lnTo>
                  <a:lnTo>
                    <a:pt x="35409" y="76"/>
                  </a:lnTo>
                  <a:cubicBezTo>
                    <a:pt x="35474" y="71"/>
                    <a:pt x="35539" y="66"/>
                    <a:pt x="35597" y="66"/>
                  </a:cubicBezTo>
                  <a:cubicBezTo>
                    <a:pt x="35627" y="46"/>
                    <a:pt x="35954" y="41"/>
                    <a:pt x="35970" y="25"/>
                  </a:cubicBezTo>
                  <a:lnTo>
                    <a:pt x="35970" y="25"/>
                  </a:lnTo>
                  <a:lnTo>
                    <a:pt x="35769" y="43"/>
                  </a:lnTo>
                  <a:cubicBezTo>
                    <a:pt x="35669" y="36"/>
                    <a:pt x="35905" y="18"/>
                    <a:pt x="36046" y="2"/>
                  </a:cubicBezTo>
                  <a:cubicBezTo>
                    <a:pt x="36037" y="1"/>
                    <a:pt x="36026" y="1"/>
                    <a:pt x="36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09137" y="582601"/>
              <a:ext cx="4191125" cy="60661"/>
            </a:xfrm>
            <a:custGeom>
              <a:rect b="b" l="l" r="r" t="t"/>
              <a:pathLst>
                <a:path extrusionOk="0" h="497" w="34338">
                  <a:moveTo>
                    <a:pt x="32674" y="31"/>
                  </a:moveTo>
                  <a:cubicBezTo>
                    <a:pt x="32672" y="31"/>
                    <a:pt x="32669" y="31"/>
                    <a:pt x="32666" y="31"/>
                  </a:cubicBezTo>
                  <a:lnTo>
                    <a:pt x="32666" y="31"/>
                  </a:lnTo>
                  <a:cubicBezTo>
                    <a:pt x="32669" y="31"/>
                    <a:pt x="32671" y="31"/>
                    <a:pt x="32674" y="31"/>
                  </a:cubicBezTo>
                  <a:close/>
                  <a:moveTo>
                    <a:pt x="26998" y="28"/>
                  </a:moveTo>
                  <a:cubicBezTo>
                    <a:pt x="26991" y="28"/>
                    <a:pt x="26977" y="29"/>
                    <a:pt x="26952" y="31"/>
                  </a:cubicBezTo>
                  <a:lnTo>
                    <a:pt x="26982" y="33"/>
                  </a:lnTo>
                  <a:lnTo>
                    <a:pt x="26982" y="33"/>
                  </a:lnTo>
                  <a:cubicBezTo>
                    <a:pt x="26999" y="30"/>
                    <a:pt x="27009" y="28"/>
                    <a:pt x="26998" y="28"/>
                  </a:cubicBezTo>
                  <a:close/>
                  <a:moveTo>
                    <a:pt x="26982" y="33"/>
                  </a:moveTo>
                  <a:lnTo>
                    <a:pt x="26982" y="33"/>
                  </a:lnTo>
                  <a:cubicBezTo>
                    <a:pt x="26964" y="36"/>
                    <a:pt x="26939" y="41"/>
                    <a:pt x="26922" y="45"/>
                  </a:cubicBezTo>
                  <a:lnTo>
                    <a:pt x="26922" y="45"/>
                  </a:lnTo>
                  <a:lnTo>
                    <a:pt x="27003" y="35"/>
                  </a:lnTo>
                  <a:lnTo>
                    <a:pt x="26982" y="33"/>
                  </a:lnTo>
                  <a:close/>
                  <a:moveTo>
                    <a:pt x="30098" y="49"/>
                  </a:moveTo>
                  <a:cubicBezTo>
                    <a:pt x="30098" y="49"/>
                    <a:pt x="30098" y="50"/>
                    <a:pt x="30098" y="50"/>
                  </a:cubicBezTo>
                  <a:lnTo>
                    <a:pt x="30098" y="50"/>
                  </a:lnTo>
                  <a:cubicBezTo>
                    <a:pt x="30098" y="50"/>
                    <a:pt x="30098" y="49"/>
                    <a:pt x="30098" y="49"/>
                  </a:cubicBezTo>
                  <a:close/>
                  <a:moveTo>
                    <a:pt x="31551" y="54"/>
                  </a:moveTo>
                  <a:cubicBezTo>
                    <a:pt x="31549" y="55"/>
                    <a:pt x="31550" y="57"/>
                    <a:pt x="31551" y="58"/>
                  </a:cubicBezTo>
                  <a:lnTo>
                    <a:pt x="31551" y="58"/>
                  </a:lnTo>
                  <a:lnTo>
                    <a:pt x="31551" y="54"/>
                  </a:lnTo>
                  <a:close/>
                  <a:moveTo>
                    <a:pt x="26992" y="70"/>
                  </a:moveTo>
                  <a:cubicBezTo>
                    <a:pt x="26982" y="73"/>
                    <a:pt x="26969" y="76"/>
                    <a:pt x="26955" y="80"/>
                  </a:cubicBezTo>
                  <a:lnTo>
                    <a:pt x="26955" y="80"/>
                  </a:lnTo>
                  <a:cubicBezTo>
                    <a:pt x="27019" y="78"/>
                    <a:pt x="27072" y="75"/>
                    <a:pt x="27089" y="70"/>
                  </a:cubicBezTo>
                  <a:close/>
                  <a:moveTo>
                    <a:pt x="17437" y="158"/>
                  </a:moveTo>
                  <a:cubicBezTo>
                    <a:pt x="17439" y="158"/>
                    <a:pt x="17442" y="159"/>
                    <a:pt x="17445" y="159"/>
                  </a:cubicBezTo>
                  <a:lnTo>
                    <a:pt x="17445" y="159"/>
                  </a:lnTo>
                  <a:cubicBezTo>
                    <a:pt x="17443" y="159"/>
                    <a:pt x="17440" y="158"/>
                    <a:pt x="17437" y="158"/>
                  </a:cubicBezTo>
                  <a:close/>
                  <a:moveTo>
                    <a:pt x="20920" y="181"/>
                  </a:moveTo>
                  <a:cubicBezTo>
                    <a:pt x="20919" y="181"/>
                    <a:pt x="20918" y="181"/>
                    <a:pt x="20917" y="181"/>
                  </a:cubicBezTo>
                  <a:lnTo>
                    <a:pt x="20917" y="181"/>
                  </a:lnTo>
                  <a:cubicBezTo>
                    <a:pt x="20919" y="181"/>
                    <a:pt x="20920" y="181"/>
                    <a:pt x="20920" y="181"/>
                  </a:cubicBezTo>
                  <a:close/>
                  <a:moveTo>
                    <a:pt x="8300" y="258"/>
                  </a:moveTo>
                  <a:lnTo>
                    <a:pt x="8300" y="258"/>
                  </a:lnTo>
                  <a:cubicBezTo>
                    <a:pt x="8285" y="258"/>
                    <a:pt x="8271" y="258"/>
                    <a:pt x="8258" y="258"/>
                  </a:cubicBezTo>
                  <a:lnTo>
                    <a:pt x="8258" y="258"/>
                  </a:lnTo>
                  <a:cubicBezTo>
                    <a:pt x="8270" y="258"/>
                    <a:pt x="8285" y="258"/>
                    <a:pt x="8300" y="258"/>
                  </a:cubicBezTo>
                  <a:close/>
                  <a:moveTo>
                    <a:pt x="1777" y="330"/>
                  </a:moveTo>
                  <a:cubicBezTo>
                    <a:pt x="1774" y="330"/>
                    <a:pt x="1772" y="330"/>
                    <a:pt x="1770" y="330"/>
                  </a:cubicBezTo>
                  <a:lnTo>
                    <a:pt x="1770" y="330"/>
                  </a:lnTo>
                  <a:lnTo>
                    <a:pt x="1842" y="332"/>
                  </a:lnTo>
                  <a:cubicBezTo>
                    <a:pt x="1811" y="331"/>
                    <a:pt x="1790" y="330"/>
                    <a:pt x="1777" y="330"/>
                  </a:cubicBezTo>
                  <a:close/>
                  <a:moveTo>
                    <a:pt x="955" y="445"/>
                  </a:moveTo>
                  <a:cubicBezTo>
                    <a:pt x="937" y="445"/>
                    <a:pt x="916" y="446"/>
                    <a:pt x="890" y="448"/>
                  </a:cubicBezTo>
                  <a:cubicBezTo>
                    <a:pt x="918" y="447"/>
                    <a:pt x="939" y="446"/>
                    <a:pt x="955" y="445"/>
                  </a:cubicBezTo>
                  <a:close/>
                  <a:moveTo>
                    <a:pt x="17496" y="457"/>
                  </a:moveTo>
                  <a:lnTo>
                    <a:pt x="17496" y="457"/>
                  </a:lnTo>
                  <a:cubicBezTo>
                    <a:pt x="17495" y="457"/>
                    <a:pt x="17494" y="457"/>
                    <a:pt x="17492" y="457"/>
                  </a:cubicBezTo>
                  <a:cubicBezTo>
                    <a:pt x="17494" y="457"/>
                    <a:pt x="17495" y="457"/>
                    <a:pt x="17496" y="457"/>
                  </a:cubicBezTo>
                  <a:close/>
                  <a:moveTo>
                    <a:pt x="26322" y="0"/>
                  </a:moveTo>
                  <a:cubicBezTo>
                    <a:pt x="26031" y="0"/>
                    <a:pt x="26018" y="29"/>
                    <a:pt x="25820" y="29"/>
                  </a:cubicBezTo>
                  <a:cubicBezTo>
                    <a:pt x="25807" y="29"/>
                    <a:pt x="25793" y="29"/>
                    <a:pt x="25778" y="28"/>
                  </a:cubicBezTo>
                  <a:lnTo>
                    <a:pt x="25778" y="28"/>
                  </a:lnTo>
                  <a:cubicBezTo>
                    <a:pt x="25820" y="34"/>
                    <a:pt x="25863" y="36"/>
                    <a:pt x="25905" y="36"/>
                  </a:cubicBezTo>
                  <a:cubicBezTo>
                    <a:pt x="25919" y="36"/>
                    <a:pt x="25933" y="36"/>
                    <a:pt x="25947" y="35"/>
                  </a:cubicBezTo>
                  <a:lnTo>
                    <a:pt x="25947" y="35"/>
                  </a:lnTo>
                  <a:cubicBezTo>
                    <a:pt x="25864" y="47"/>
                    <a:pt x="26010" y="54"/>
                    <a:pt x="25871" y="63"/>
                  </a:cubicBezTo>
                  <a:cubicBezTo>
                    <a:pt x="25808" y="48"/>
                    <a:pt x="25623" y="47"/>
                    <a:pt x="25446" y="47"/>
                  </a:cubicBezTo>
                  <a:cubicBezTo>
                    <a:pt x="25402" y="47"/>
                    <a:pt x="25358" y="47"/>
                    <a:pt x="25317" y="47"/>
                  </a:cubicBezTo>
                  <a:cubicBezTo>
                    <a:pt x="25370" y="35"/>
                    <a:pt x="25238" y="26"/>
                    <a:pt x="25303" y="19"/>
                  </a:cubicBezTo>
                  <a:cubicBezTo>
                    <a:pt x="25220" y="19"/>
                    <a:pt x="25139" y="24"/>
                    <a:pt x="25058" y="35"/>
                  </a:cubicBezTo>
                  <a:cubicBezTo>
                    <a:pt x="25477" y="49"/>
                    <a:pt x="24652" y="56"/>
                    <a:pt x="24979" y="75"/>
                  </a:cubicBezTo>
                  <a:cubicBezTo>
                    <a:pt x="24652" y="75"/>
                    <a:pt x="24590" y="56"/>
                    <a:pt x="24386" y="47"/>
                  </a:cubicBezTo>
                  <a:cubicBezTo>
                    <a:pt x="24400" y="40"/>
                    <a:pt x="24763" y="31"/>
                    <a:pt x="24474" y="24"/>
                  </a:cubicBezTo>
                  <a:lnTo>
                    <a:pt x="24474" y="24"/>
                  </a:lnTo>
                  <a:cubicBezTo>
                    <a:pt x="24143" y="47"/>
                    <a:pt x="24534" y="54"/>
                    <a:pt x="24275" y="82"/>
                  </a:cubicBezTo>
                  <a:lnTo>
                    <a:pt x="24483" y="89"/>
                  </a:lnTo>
                  <a:cubicBezTo>
                    <a:pt x="24496" y="100"/>
                    <a:pt x="24424" y="103"/>
                    <a:pt x="24337" y="103"/>
                  </a:cubicBezTo>
                  <a:cubicBezTo>
                    <a:pt x="24265" y="103"/>
                    <a:pt x="24182" y="101"/>
                    <a:pt x="24126" y="101"/>
                  </a:cubicBezTo>
                  <a:cubicBezTo>
                    <a:pt x="24099" y="101"/>
                    <a:pt x="24078" y="101"/>
                    <a:pt x="24068" y="102"/>
                  </a:cubicBezTo>
                  <a:cubicBezTo>
                    <a:pt x="23939" y="95"/>
                    <a:pt x="24249" y="93"/>
                    <a:pt x="24122" y="77"/>
                  </a:cubicBezTo>
                  <a:cubicBezTo>
                    <a:pt x="24097" y="76"/>
                    <a:pt x="24073" y="76"/>
                    <a:pt x="24051" y="76"/>
                  </a:cubicBezTo>
                  <a:cubicBezTo>
                    <a:pt x="23943" y="76"/>
                    <a:pt x="23867" y="82"/>
                    <a:pt x="23792" y="82"/>
                  </a:cubicBezTo>
                  <a:cubicBezTo>
                    <a:pt x="23765" y="82"/>
                    <a:pt x="23738" y="81"/>
                    <a:pt x="23709" y="79"/>
                  </a:cubicBezTo>
                  <a:cubicBezTo>
                    <a:pt x="23830" y="61"/>
                    <a:pt x="23753" y="68"/>
                    <a:pt x="23890" y="49"/>
                  </a:cubicBezTo>
                  <a:lnTo>
                    <a:pt x="23890" y="49"/>
                  </a:lnTo>
                  <a:cubicBezTo>
                    <a:pt x="23853" y="50"/>
                    <a:pt x="23822" y="50"/>
                    <a:pt x="23797" y="50"/>
                  </a:cubicBezTo>
                  <a:cubicBezTo>
                    <a:pt x="23511" y="50"/>
                    <a:pt x="23885" y="28"/>
                    <a:pt x="23568" y="19"/>
                  </a:cubicBezTo>
                  <a:lnTo>
                    <a:pt x="23568" y="19"/>
                  </a:lnTo>
                  <a:cubicBezTo>
                    <a:pt x="23468" y="23"/>
                    <a:pt x="23519" y="36"/>
                    <a:pt x="23387" y="36"/>
                  </a:cubicBezTo>
                  <a:cubicBezTo>
                    <a:pt x="23376" y="36"/>
                    <a:pt x="23364" y="35"/>
                    <a:pt x="23350" y="35"/>
                  </a:cubicBezTo>
                  <a:lnTo>
                    <a:pt x="23350" y="35"/>
                  </a:lnTo>
                  <a:cubicBezTo>
                    <a:pt x="23455" y="54"/>
                    <a:pt x="23441" y="61"/>
                    <a:pt x="23728" y="61"/>
                  </a:cubicBezTo>
                  <a:cubicBezTo>
                    <a:pt x="23695" y="70"/>
                    <a:pt x="23643" y="72"/>
                    <a:pt x="23582" y="72"/>
                  </a:cubicBezTo>
                  <a:cubicBezTo>
                    <a:pt x="23497" y="72"/>
                    <a:pt x="23393" y="68"/>
                    <a:pt x="23294" y="68"/>
                  </a:cubicBezTo>
                  <a:cubicBezTo>
                    <a:pt x="23245" y="68"/>
                    <a:pt x="23197" y="69"/>
                    <a:pt x="23153" y="72"/>
                  </a:cubicBezTo>
                  <a:cubicBezTo>
                    <a:pt x="23251" y="74"/>
                    <a:pt x="23248" y="76"/>
                    <a:pt x="23269" y="76"/>
                  </a:cubicBezTo>
                  <a:cubicBezTo>
                    <a:pt x="23283" y="76"/>
                    <a:pt x="23308" y="75"/>
                    <a:pt x="23376" y="72"/>
                  </a:cubicBezTo>
                  <a:lnTo>
                    <a:pt x="23376" y="72"/>
                  </a:lnTo>
                  <a:cubicBezTo>
                    <a:pt x="23399" y="98"/>
                    <a:pt x="23464" y="100"/>
                    <a:pt x="23306" y="123"/>
                  </a:cubicBezTo>
                  <a:cubicBezTo>
                    <a:pt x="23476" y="117"/>
                    <a:pt x="23559" y="95"/>
                    <a:pt x="23775" y="95"/>
                  </a:cubicBezTo>
                  <a:cubicBezTo>
                    <a:pt x="23795" y="95"/>
                    <a:pt x="23815" y="95"/>
                    <a:pt x="23837" y="95"/>
                  </a:cubicBezTo>
                  <a:cubicBezTo>
                    <a:pt x="23911" y="119"/>
                    <a:pt x="23513" y="116"/>
                    <a:pt x="23508" y="146"/>
                  </a:cubicBezTo>
                  <a:cubicBezTo>
                    <a:pt x="23461" y="152"/>
                    <a:pt x="23391" y="154"/>
                    <a:pt x="23313" y="154"/>
                  </a:cubicBezTo>
                  <a:cubicBezTo>
                    <a:pt x="23171" y="154"/>
                    <a:pt x="23004" y="147"/>
                    <a:pt x="22908" y="139"/>
                  </a:cubicBezTo>
                  <a:cubicBezTo>
                    <a:pt x="22651" y="160"/>
                    <a:pt x="22336" y="163"/>
                    <a:pt x="22139" y="190"/>
                  </a:cubicBezTo>
                  <a:cubicBezTo>
                    <a:pt x="22118" y="190"/>
                    <a:pt x="22093" y="189"/>
                    <a:pt x="22066" y="189"/>
                  </a:cubicBezTo>
                  <a:cubicBezTo>
                    <a:pt x="21876" y="189"/>
                    <a:pt x="21547" y="205"/>
                    <a:pt x="21259" y="205"/>
                  </a:cubicBezTo>
                  <a:cubicBezTo>
                    <a:pt x="21217" y="205"/>
                    <a:pt x="21176" y="205"/>
                    <a:pt x="21136" y="204"/>
                  </a:cubicBezTo>
                  <a:cubicBezTo>
                    <a:pt x="21083" y="191"/>
                    <a:pt x="20706" y="195"/>
                    <a:pt x="20917" y="181"/>
                  </a:cubicBezTo>
                  <a:lnTo>
                    <a:pt x="20917" y="181"/>
                  </a:lnTo>
                  <a:cubicBezTo>
                    <a:pt x="20875" y="184"/>
                    <a:pt x="20601" y="188"/>
                    <a:pt x="20675" y="200"/>
                  </a:cubicBezTo>
                  <a:cubicBezTo>
                    <a:pt x="20696" y="199"/>
                    <a:pt x="20717" y="198"/>
                    <a:pt x="20737" y="198"/>
                  </a:cubicBezTo>
                  <a:cubicBezTo>
                    <a:pt x="20758" y="198"/>
                    <a:pt x="20779" y="199"/>
                    <a:pt x="20800" y="200"/>
                  </a:cubicBezTo>
                  <a:lnTo>
                    <a:pt x="20744" y="216"/>
                  </a:lnTo>
                  <a:cubicBezTo>
                    <a:pt x="20722" y="215"/>
                    <a:pt x="20698" y="215"/>
                    <a:pt x="20675" y="215"/>
                  </a:cubicBezTo>
                  <a:cubicBezTo>
                    <a:pt x="20560" y="215"/>
                    <a:pt x="20440" y="224"/>
                    <a:pt x="20327" y="224"/>
                  </a:cubicBezTo>
                  <a:cubicBezTo>
                    <a:pt x="20291" y="224"/>
                    <a:pt x="20257" y="223"/>
                    <a:pt x="20223" y="221"/>
                  </a:cubicBezTo>
                  <a:cubicBezTo>
                    <a:pt x="20170" y="209"/>
                    <a:pt x="20527" y="211"/>
                    <a:pt x="20418" y="195"/>
                  </a:cubicBezTo>
                  <a:lnTo>
                    <a:pt x="20418" y="195"/>
                  </a:lnTo>
                  <a:cubicBezTo>
                    <a:pt x="20298" y="217"/>
                    <a:pt x="19891" y="228"/>
                    <a:pt x="19618" y="228"/>
                  </a:cubicBezTo>
                  <a:cubicBezTo>
                    <a:pt x="19537" y="228"/>
                    <a:pt x="19468" y="227"/>
                    <a:pt x="19422" y="225"/>
                  </a:cubicBezTo>
                  <a:cubicBezTo>
                    <a:pt x="19285" y="221"/>
                    <a:pt x="19269" y="200"/>
                    <a:pt x="19213" y="197"/>
                  </a:cubicBezTo>
                  <a:lnTo>
                    <a:pt x="18984" y="200"/>
                  </a:lnTo>
                  <a:cubicBezTo>
                    <a:pt x="18961" y="190"/>
                    <a:pt x="18935" y="181"/>
                    <a:pt x="18912" y="174"/>
                  </a:cubicBezTo>
                  <a:cubicBezTo>
                    <a:pt x="18890" y="174"/>
                    <a:pt x="18868" y="173"/>
                    <a:pt x="18846" y="173"/>
                  </a:cubicBezTo>
                  <a:cubicBezTo>
                    <a:pt x="18781" y="173"/>
                    <a:pt x="18716" y="176"/>
                    <a:pt x="18650" y="181"/>
                  </a:cubicBezTo>
                  <a:cubicBezTo>
                    <a:pt x="18352" y="167"/>
                    <a:pt x="18511" y="151"/>
                    <a:pt x="18664" y="135"/>
                  </a:cubicBezTo>
                  <a:lnTo>
                    <a:pt x="18833" y="142"/>
                  </a:lnTo>
                  <a:cubicBezTo>
                    <a:pt x="18956" y="133"/>
                    <a:pt x="19132" y="137"/>
                    <a:pt x="19030" y="116"/>
                  </a:cubicBezTo>
                  <a:cubicBezTo>
                    <a:pt x="18991" y="116"/>
                    <a:pt x="18954" y="121"/>
                    <a:pt x="18917" y="133"/>
                  </a:cubicBezTo>
                  <a:lnTo>
                    <a:pt x="18817" y="121"/>
                  </a:lnTo>
                  <a:cubicBezTo>
                    <a:pt x="18717" y="130"/>
                    <a:pt x="18442" y="135"/>
                    <a:pt x="18472" y="149"/>
                  </a:cubicBezTo>
                  <a:cubicBezTo>
                    <a:pt x="18411" y="146"/>
                    <a:pt x="18348" y="145"/>
                    <a:pt x="18285" y="145"/>
                  </a:cubicBezTo>
                  <a:cubicBezTo>
                    <a:pt x="18218" y="145"/>
                    <a:pt x="18150" y="146"/>
                    <a:pt x="18085" y="146"/>
                  </a:cubicBezTo>
                  <a:cubicBezTo>
                    <a:pt x="18005" y="146"/>
                    <a:pt x="17927" y="145"/>
                    <a:pt x="17858" y="139"/>
                  </a:cubicBezTo>
                  <a:lnTo>
                    <a:pt x="17858" y="139"/>
                  </a:lnTo>
                  <a:cubicBezTo>
                    <a:pt x="17981" y="151"/>
                    <a:pt x="17826" y="156"/>
                    <a:pt x="17860" y="170"/>
                  </a:cubicBezTo>
                  <a:lnTo>
                    <a:pt x="18076" y="174"/>
                  </a:lnTo>
                  <a:cubicBezTo>
                    <a:pt x="17957" y="177"/>
                    <a:pt x="17803" y="184"/>
                    <a:pt x="17665" y="184"/>
                  </a:cubicBezTo>
                  <a:cubicBezTo>
                    <a:pt x="17602" y="184"/>
                    <a:pt x="17543" y="183"/>
                    <a:pt x="17492" y="179"/>
                  </a:cubicBezTo>
                  <a:cubicBezTo>
                    <a:pt x="17512" y="170"/>
                    <a:pt x="17519" y="167"/>
                    <a:pt x="17445" y="159"/>
                  </a:cubicBezTo>
                  <a:lnTo>
                    <a:pt x="17445" y="159"/>
                  </a:lnTo>
                  <a:cubicBezTo>
                    <a:pt x="17530" y="170"/>
                    <a:pt x="17142" y="175"/>
                    <a:pt x="17386" y="190"/>
                  </a:cubicBezTo>
                  <a:cubicBezTo>
                    <a:pt x="17453" y="187"/>
                    <a:pt x="17519" y="185"/>
                    <a:pt x="17596" y="185"/>
                  </a:cubicBezTo>
                  <a:cubicBezTo>
                    <a:pt x="17624" y="185"/>
                    <a:pt x="17654" y="185"/>
                    <a:pt x="17687" y="186"/>
                  </a:cubicBezTo>
                  <a:cubicBezTo>
                    <a:pt x="17765" y="207"/>
                    <a:pt x="17575" y="209"/>
                    <a:pt x="17469" y="221"/>
                  </a:cubicBezTo>
                  <a:lnTo>
                    <a:pt x="16899" y="239"/>
                  </a:lnTo>
                  <a:cubicBezTo>
                    <a:pt x="16811" y="236"/>
                    <a:pt x="16772" y="221"/>
                    <a:pt x="16668" y="221"/>
                  </a:cubicBezTo>
                  <a:cubicBezTo>
                    <a:pt x="16638" y="221"/>
                    <a:pt x="16602" y="222"/>
                    <a:pt x="16559" y="225"/>
                  </a:cubicBezTo>
                  <a:cubicBezTo>
                    <a:pt x="16804" y="246"/>
                    <a:pt x="16327" y="258"/>
                    <a:pt x="16264" y="278"/>
                  </a:cubicBezTo>
                  <a:cubicBezTo>
                    <a:pt x="16236" y="277"/>
                    <a:pt x="16210" y="277"/>
                    <a:pt x="16184" y="277"/>
                  </a:cubicBezTo>
                  <a:cubicBezTo>
                    <a:pt x="16085" y="277"/>
                    <a:pt x="16006" y="285"/>
                    <a:pt x="15924" y="285"/>
                  </a:cubicBezTo>
                  <a:cubicBezTo>
                    <a:pt x="15888" y="285"/>
                    <a:pt x="15851" y="283"/>
                    <a:pt x="15813" y="278"/>
                  </a:cubicBezTo>
                  <a:cubicBezTo>
                    <a:pt x="15889" y="272"/>
                    <a:pt x="16174" y="272"/>
                    <a:pt x="16248" y="258"/>
                  </a:cubicBezTo>
                  <a:cubicBezTo>
                    <a:pt x="16257" y="241"/>
                    <a:pt x="16183" y="218"/>
                    <a:pt x="16466" y="209"/>
                  </a:cubicBezTo>
                  <a:cubicBezTo>
                    <a:pt x="16419" y="208"/>
                    <a:pt x="16381" y="208"/>
                    <a:pt x="16350" y="208"/>
                  </a:cubicBezTo>
                  <a:cubicBezTo>
                    <a:pt x="16161" y="208"/>
                    <a:pt x="16245" y="224"/>
                    <a:pt x="16111" y="230"/>
                  </a:cubicBezTo>
                  <a:lnTo>
                    <a:pt x="16227" y="228"/>
                  </a:lnTo>
                  <a:lnTo>
                    <a:pt x="16227" y="228"/>
                  </a:lnTo>
                  <a:cubicBezTo>
                    <a:pt x="16174" y="232"/>
                    <a:pt x="16274" y="244"/>
                    <a:pt x="16172" y="244"/>
                  </a:cubicBezTo>
                  <a:cubicBezTo>
                    <a:pt x="15773" y="239"/>
                    <a:pt x="15701" y="223"/>
                    <a:pt x="15433" y="204"/>
                  </a:cubicBezTo>
                  <a:lnTo>
                    <a:pt x="15433" y="204"/>
                  </a:lnTo>
                  <a:cubicBezTo>
                    <a:pt x="15493" y="214"/>
                    <a:pt x="15370" y="225"/>
                    <a:pt x="15308" y="225"/>
                  </a:cubicBezTo>
                  <a:cubicBezTo>
                    <a:pt x="15048" y="211"/>
                    <a:pt x="15310" y="195"/>
                    <a:pt x="15152" y="172"/>
                  </a:cubicBezTo>
                  <a:lnTo>
                    <a:pt x="15152" y="172"/>
                  </a:lnTo>
                  <a:cubicBezTo>
                    <a:pt x="15062" y="186"/>
                    <a:pt x="14886" y="181"/>
                    <a:pt x="14946" y="193"/>
                  </a:cubicBezTo>
                  <a:cubicBezTo>
                    <a:pt x="14842" y="193"/>
                    <a:pt x="14895" y="186"/>
                    <a:pt x="14824" y="181"/>
                  </a:cubicBezTo>
                  <a:cubicBezTo>
                    <a:pt x="14740" y="195"/>
                    <a:pt x="14657" y="202"/>
                    <a:pt x="14574" y="202"/>
                  </a:cubicBezTo>
                  <a:cubicBezTo>
                    <a:pt x="14562" y="202"/>
                    <a:pt x="14551" y="202"/>
                    <a:pt x="14539" y="202"/>
                  </a:cubicBezTo>
                  <a:cubicBezTo>
                    <a:pt x="14549" y="196"/>
                    <a:pt x="14567" y="188"/>
                    <a:pt x="14668" y="188"/>
                  </a:cubicBezTo>
                  <a:cubicBezTo>
                    <a:pt x="14680" y="188"/>
                    <a:pt x="14693" y="188"/>
                    <a:pt x="14708" y="188"/>
                  </a:cubicBezTo>
                  <a:cubicBezTo>
                    <a:pt x="14555" y="183"/>
                    <a:pt x="14499" y="160"/>
                    <a:pt x="14564" y="149"/>
                  </a:cubicBezTo>
                  <a:lnTo>
                    <a:pt x="14564" y="149"/>
                  </a:lnTo>
                  <a:lnTo>
                    <a:pt x="14814" y="158"/>
                  </a:lnTo>
                  <a:cubicBezTo>
                    <a:pt x="14925" y="142"/>
                    <a:pt x="14583" y="151"/>
                    <a:pt x="14590" y="135"/>
                  </a:cubicBezTo>
                  <a:cubicBezTo>
                    <a:pt x="14602" y="135"/>
                    <a:pt x="14615" y="134"/>
                    <a:pt x="14627" y="134"/>
                  </a:cubicBezTo>
                  <a:cubicBezTo>
                    <a:pt x="14698" y="134"/>
                    <a:pt x="14757" y="138"/>
                    <a:pt x="14809" y="138"/>
                  </a:cubicBezTo>
                  <a:cubicBezTo>
                    <a:pt x="14825" y="138"/>
                    <a:pt x="14839" y="138"/>
                    <a:pt x="14854" y="137"/>
                  </a:cubicBezTo>
                  <a:cubicBezTo>
                    <a:pt x="14831" y="132"/>
                    <a:pt x="14791" y="130"/>
                    <a:pt x="14744" y="130"/>
                  </a:cubicBezTo>
                  <a:cubicBezTo>
                    <a:pt x="14650" y="130"/>
                    <a:pt x="14526" y="137"/>
                    <a:pt x="14441" y="137"/>
                  </a:cubicBezTo>
                  <a:cubicBezTo>
                    <a:pt x="14242" y="135"/>
                    <a:pt x="14316" y="119"/>
                    <a:pt x="14312" y="112"/>
                  </a:cubicBezTo>
                  <a:lnTo>
                    <a:pt x="14312" y="112"/>
                  </a:lnTo>
                  <a:cubicBezTo>
                    <a:pt x="13973" y="135"/>
                    <a:pt x="14703" y="139"/>
                    <a:pt x="14388" y="163"/>
                  </a:cubicBezTo>
                  <a:cubicBezTo>
                    <a:pt x="14270" y="181"/>
                    <a:pt x="13966" y="179"/>
                    <a:pt x="13753" y="181"/>
                  </a:cubicBezTo>
                  <a:cubicBezTo>
                    <a:pt x="13936" y="202"/>
                    <a:pt x="13735" y="211"/>
                    <a:pt x="13515" y="218"/>
                  </a:cubicBezTo>
                  <a:cubicBezTo>
                    <a:pt x="13739" y="218"/>
                    <a:pt x="13656" y="234"/>
                    <a:pt x="13773" y="234"/>
                  </a:cubicBezTo>
                  <a:cubicBezTo>
                    <a:pt x="13804" y="234"/>
                    <a:pt x="13851" y="233"/>
                    <a:pt x="13922" y="230"/>
                  </a:cubicBezTo>
                  <a:lnTo>
                    <a:pt x="13929" y="246"/>
                  </a:lnTo>
                  <a:cubicBezTo>
                    <a:pt x="13788" y="246"/>
                    <a:pt x="13619" y="239"/>
                    <a:pt x="13475" y="237"/>
                  </a:cubicBezTo>
                  <a:cubicBezTo>
                    <a:pt x="13503" y="232"/>
                    <a:pt x="13471" y="230"/>
                    <a:pt x="13519" y="228"/>
                  </a:cubicBezTo>
                  <a:lnTo>
                    <a:pt x="13519" y="228"/>
                  </a:lnTo>
                  <a:lnTo>
                    <a:pt x="13093" y="234"/>
                  </a:lnTo>
                  <a:lnTo>
                    <a:pt x="13093" y="234"/>
                  </a:lnTo>
                  <a:lnTo>
                    <a:pt x="13137" y="223"/>
                  </a:lnTo>
                  <a:cubicBezTo>
                    <a:pt x="12912" y="221"/>
                    <a:pt x="12643" y="210"/>
                    <a:pt x="12472" y="210"/>
                  </a:cubicBezTo>
                  <a:cubicBezTo>
                    <a:pt x="12444" y="210"/>
                    <a:pt x="12418" y="211"/>
                    <a:pt x="12396" y="211"/>
                  </a:cubicBezTo>
                  <a:cubicBezTo>
                    <a:pt x="12523" y="211"/>
                    <a:pt x="12632" y="228"/>
                    <a:pt x="12500" y="232"/>
                  </a:cubicBezTo>
                  <a:cubicBezTo>
                    <a:pt x="12421" y="239"/>
                    <a:pt x="12282" y="246"/>
                    <a:pt x="12164" y="246"/>
                  </a:cubicBezTo>
                  <a:cubicBezTo>
                    <a:pt x="12102" y="225"/>
                    <a:pt x="11650" y="225"/>
                    <a:pt x="11935" y="207"/>
                  </a:cubicBezTo>
                  <a:lnTo>
                    <a:pt x="11935" y="207"/>
                  </a:lnTo>
                  <a:cubicBezTo>
                    <a:pt x="11567" y="216"/>
                    <a:pt x="11703" y="218"/>
                    <a:pt x="11351" y="230"/>
                  </a:cubicBezTo>
                  <a:lnTo>
                    <a:pt x="11585" y="225"/>
                  </a:lnTo>
                  <a:lnTo>
                    <a:pt x="11585" y="225"/>
                  </a:lnTo>
                  <a:cubicBezTo>
                    <a:pt x="11615" y="241"/>
                    <a:pt x="11421" y="267"/>
                    <a:pt x="11645" y="276"/>
                  </a:cubicBezTo>
                  <a:cubicBezTo>
                    <a:pt x="11379" y="285"/>
                    <a:pt x="11550" y="313"/>
                    <a:pt x="11194" y="316"/>
                  </a:cubicBezTo>
                  <a:cubicBezTo>
                    <a:pt x="11050" y="306"/>
                    <a:pt x="11238" y="285"/>
                    <a:pt x="11437" y="281"/>
                  </a:cubicBezTo>
                  <a:cubicBezTo>
                    <a:pt x="11387" y="278"/>
                    <a:pt x="11338" y="277"/>
                    <a:pt x="11289" y="277"/>
                  </a:cubicBezTo>
                  <a:cubicBezTo>
                    <a:pt x="11239" y="277"/>
                    <a:pt x="11190" y="278"/>
                    <a:pt x="11140" y="281"/>
                  </a:cubicBezTo>
                  <a:cubicBezTo>
                    <a:pt x="11064" y="269"/>
                    <a:pt x="11330" y="260"/>
                    <a:pt x="11321" y="255"/>
                  </a:cubicBezTo>
                  <a:cubicBezTo>
                    <a:pt x="11301" y="255"/>
                    <a:pt x="11286" y="255"/>
                    <a:pt x="11274" y="255"/>
                  </a:cubicBezTo>
                  <a:cubicBezTo>
                    <a:pt x="11174" y="255"/>
                    <a:pt x="11305" y="263"/>
                    <a:pt x="11152" y="267"/>
                  </a:cubicBezTo>
                  <a:cubicBezTo>
                    <a:pt x="11102" y="270"/>
                    <a:pt x="11063" y="271"/>
                    <a:pt x="11031" y="271"/>
                  </a:cubicBezTo>
                  <a:cubicBezTo>
                    <a:pt x="10894" y="271"/>
                    <a:pt x="10905" y="249"/>
                    <a:pt x="10747" y="249"/>
                  </a:cubicBezTo>
                  <a:cubicBezTo>
                    <a:pt x="10725" y="249"/>
                    <a:pt x="10700" y="250"/>
                    <a:pt x="10670" y="251"/>
                  </a:cubicBezTo>
                  <a:cubicBezTo>
                    <a:pt x="10733" y="251"/>
                    <a:pt x="10846" y="255"/>
                    <a:pt x="10770" y="262"/>
                  </a:cubicBezTo>
                  <a:cubicBezTo>
                    <a:pt x="10744" y="262"/>
                    <a:pt x="10721" y="262"/>
                    <a:pt x="10700" y="262"/>
                  </a:cubicBezTo>
                  <a:cubicBezTo>
                    <a:pt x="10401" y="262"/>
                    <a:pt x="10536" y="277"/>
                    <a:pt x="10272" y="283"/>
                  </a:cubicBezTo>
                  <a:cubicBezTo>
                    <a:pt x="10112" y="260"/>
                    <a:pt x="10181" y="237"/>
                    <a:pt x="9927" y="230"/>
                  </a:cubicBezTo>
                  <a:lnTo>
                    <a:pt x="10068" y="230"/>
                  </a:lnTo>
                  <a:cubicBezTo>
                    <a:pt x="9964" y="218"/>
                    <a:pt x="9859" y="214"/>
                    <a:pt x="9753" y="214"/>
                  </a:cubicBezTo>
                  <a:cubicBezTo>
                    <a:pt x="9222" y="230"/>
                    <a:pt x="8785" y="262"/>
                    <a:pt x="8236" y="278"/>
                  </a:cubicBezTo>
                  <a:lnTo>
                    <a:pt x="8432" y="274"/>
                  </a:lnTo>
                  <a:lnTo>
                    <a:pt x="8432" y="274"/>
                  </a:lnTo>
                  <a:cubicBezTo>
                    <a:pt x="8500" y="281"/>
                    <a:pt x="8268" y="281"/>
                    <a:pt x="8273" y="290"/>
                  </a:cubicBezTo>
                  <a:lnTo>
                    <a:pt x="8150" y="278"/>
                  </a:lnTo>
                  <a:lnTo>
                    <a:pt x="8150" y="278"/>
                  </a:lnTo>
                  <a:cubicBezTo>
                    <a:pt x="8117" y="295"/>
                    <a:pt x="8426" y="297"/>
                    <a:pt x="8351" y="311"/>
                  </a:cubicBezTo>
                  <a:cubicBezTo>
                    <a:pt x="8339" y="310"/>
                    <a:pt x="8325" y="309"/>
                    <a:pt x="8312" y="309"/>
                  </a:cubicBezTo>
                  <a:cubicBezTo>
                    <a:pt x="8299" y="309"/>
                    <a:pt x="8285" y="310"/>
                    <a:pt x="8273" y="311"/>
                  </a:cubicBezTo>
                  <a:lnTo>
                    <a:pt x="8386" y="316"/>
                  </a:lnTo>
                  <a:cubicBezTo>
                    <a:pt x="8356" y="315"/>
                    <a:pt x="8326" y="314"/>
                    <a:pt x="8298" y="314"/>
                  </a:cubicBezTo>
                  <a:cubicBezTo>
                    <a:pt x="8162" y="314"/>
                    <a:pt x="8042" y="322"/>
                    <a:pt x="7929" y="322"/>
                  </a:cubicBezTo>
                  <a:cubicBezTo>
                    <a:pt x="7862" y="322"/>
                    <a:pt x="7798" y="319"/>
                    <a:pt x="7735" y="311"/>
                  </a:cubicBezTo>
                  <a:cubicBezTo>
                    <a:pt x="8218" y="311"/>
                    <a:pt x="7837" y="265"/>
                    <a:pt x="8258" y="258"/>
                  </a:cubicBezTo>
                  <a:lnTo>
                    <a:pt x="8258" y="258"/>
                  </a:lnTo>
                  <a:cubicBezTo>
                    <a:pt x="8252" y="258"/>
                    <a:pt x="8247" y="258"/>
                    <a:pt x="8242" y="258"/>
                  </a:cubicBezTo>
                  <a:cubicBezTo>
                    <a:pt x="8077" y="258"/>
                    <a:pt x="8252" y="238"/>
                    <a:pt x="8226" y="232"/>
                  </a:cubicBezTo>
                  <a:cubicBezTo>
                    <a:pt x="8209" y="232"/>
                    <a:pt x="8195" y="231"/>
                    <a:pt x="8184" y="231"/>
                  </a:cubicBezTo>
                  <a:cubicBezTo>
                    <a:pt x="8117" y="231"/>
                    <a:pt x="8134" y="240"/>
                    <a:pt x="8057" y="240"/>
                  </a:cubicBezTo>
                  <a:cubicBezTo>
                    <a:pt x="8044" y="240"/>
                    <a:pt x="8028" y="240"/>
                    <a:pt x="8009" y="239"/>
                  </a:cubicBezTo>
                  <a:cubicBezTo>
                    <a:pt x="8011" y="228"/>
                    <a:pt x="8340" y="218"/>
                    <a:pt x="8194" y="209"/>
                  </a:cubicBezTo>
                  <a:lnTo>
                    <a:pt x="8194" y="209"/>
                  </a:lnTo>
                  <a:cubicBezTo>
                    <a:pt x="8178" y="228"/>
                    <a:pt x="8041" y="223"/>
                    <a:pt x="7974" y="234"/>
                  </a:cubicBezTo>
                  <a:cubicBezTo>
                    <a:pt x="7863" y="230"/>
                    <a:pt x="7978" y="223"/>
                    <a:pt x="7927" y="218"/>
                  </a:cubicBezTo>
                  <a:cubicBezTo>
                    <a:pt x="7874" y="218"/>
                    <a:pt x="7839" y="223"/>
                    <a:pt x="7795" y="223"/>
                  </a:cubicBezTo>
                  <a:cubicBezTo>
                    <a:pt x="7788" y="223"/>
                    <a:pt x="7780" y="223"/>
                    <a:pt x="7772" y="223"/>
                  </a:cubicBezTo>
                  <a:lnTo>
                    <a:pt x="7814" y="214"/>
                  </a:lnTo>
                  <a:cubicBezTo>
                    <a:pt x="7747" y="210"/>
                    <a:pt x="7704" y="208"/>
                    <a:pt x="7675" y="208"/>
                  </a:cubicBezTo>
                  <a:cubicBezTo>
                    <a:pt x="7581" y="208"/>
                    <a:pt x="7627" y="224"/>
                    <a:pt x="7446" y="224"/>
                  </a:cubicBezTo>
                  <a:cubicBezTo>
                    <a:pt x="7422" y="224"/>
                    <a:pt x="7393" y="224"/>
                    <a:pt x="7360" y="223"/>
                  </a:cubicBezTo>
                  <a:lnTo>
                    <a:pt x="7360" y="223"/>
                  </a:lnTo>
                  <a:cubicBezTo>
                    <a:pt x="7354" y="232"/>
                    <a:pt x="7394" y="234"/>
                    <a:pt x="7461" y="234"/>
                  </a:cubicBezTo>
                  <a:cubicBezTo>
                    <a:pt x="7502" y="234"/>
                    <a:pt x="7553" y="233"/>
                    <a:pt x="7610" y="232"/>
                  </a:cubicBezTo>
                  <a:lnTo>
                    <a:pt x="7610" y="232"/>
                  </a:lnTo>
                  <a:cubicBezTo>
                    <a:pt x="7684" y="265"/>
                    <a:pt x="7147" y="265"/>
                    <a:pt x="7177" y="299"/>
                  </a:cubicBezTo>
                  <a:cubicBezTo>
                    <a:pt x="7136" y="300"/>
                    <a:pt x="7107" y="300"/>
                    <a:pt x="7086" y="300"/>
                  </a:cubicBezTo>
                  <a:cubicBezTo>
                    <a:pt x="6931" y="300"/>
                    <a:pt x="7233" y="286"/>
                    <a:pt x="6978" y="276"/>
                  </a:cubicBezTo>
                  <a:cubicBezTo>
                    <a:pt x="6820" y="253"/>
                    <a:pt x="7191" y="253"/>
                    <a:pt x="7265" y="239"/>
                  </a:cubicBezTo>
                  <a:lnTo>
                    <a:pt x="6966" y="223"/>
                  </a:lnTo>
                  <a:cubicBezTo>
                    <a:pt x="7066" y="195"/>
                    <a:pt x="7251" y="204"/>
                    <a:pt x="7304" y="179"/>
                  </a:cubicBezTo>
                  <a:cubicBezTo>
                    <a:pt x="7275" y="179"/>
                    <a:pt x="7250" y="178"/>
                    <a:pt x="7228" y="178"/>
                  </a:cubicBezTo>
                  <a:cubicBezTo>
                    <a:pt x="7084" y="178"/>
                    <a:pt x="7078" y="185"/>
                    <a:pt x="6883" y="193"/>
                  </a:cubicBezTo>
                  <a:cubicBezTo>
                    <a:pt x="7249" y="216"/>
                    <a:pt x="6723" y="211"/>
                    <a:pt x="6931" y="239"/>
                  </a:cubicBezTo>
                  <a:cubicBezTo>
                    <a:pt x="6762" y="232"/>
                    <a:pt x="6816" y="225"/>
                    <a:pt x="6570" y="225"/>
                  </a:cubicBezTo>
                  <a:cubicBezTo>
                    <a:pt x="6728" y="218"/>
                    <a:pt x="6577" y="202"/>
                    <a:pt x="6783" y="202"/>
                  </a:cubicBezTo>
                  <a:cubicBezTo>
                    <a:pt x="6452" y="202"/>
                    <a:pt x="6540" y="209"/>
                    <a:pt x="6209" y="209"/>
                  </a:cubicBezTo>
                  <a:cubicBezTo>
                    <a:pt x="6107" y="228"/>
                    <a:pt x="6545" y="237"/>
                    <a:pt x="6146" y="248"/>
                  </a:cubicBezTo>
                  <a:cubicBezTo>
                    <a:pt x="6058" y="248"/>
                    <a:pt x="6077" y="241"/>
                    <a:pt x="6125" y="241"/>
                  </a:cubicBezTo>
                  <a:cubicBezTo>
                    <a:pt x="6092" y="240"/>
                    <a:pt x="6068" y="240"/>
                    <a:pt x="6050" y="240"/>
                  </a:cubicBezTo>
                  <a:cubicBezTo>
                    <a:pt x="5913" y="240"/>
                    <a:pt x="6163" y="268"/>
                    <a:pt x="6005" y="276"/>
                  </a:cubicBezTo>
                  <a:cubicBezTo>
                    <a:pt x="5992" y="276"/>
                    <a:pt x="5979" y="277"/>
                    <a:pt x="5968" y="277"/>
                  </a:cubicBezTo>
                  <a:cubicBezTo>
                    <a:pt x="5873" y="277"/>
                    <a:pt x="5841" y="269"/>
                    <a:pt x="5887" y="265"/>
                  </a:cubicBezTo>
                  <a:lnTo>
                    <a:pt x="5887" y="265"/>
                  </a:lnTo>
                  <a:cubicBezTo>
                    <a:pt x="5701" y="276"/>
                    <a:pt x="5803" y="290"/>
                    <a:pt x="5681" y="295"/>
                  </a:cubicBezTo>
                  <a:lnTo>
                    <a:pt x="5738" y="297"/>
                  </a:lnTo>
                  <a:cubicBezTo>
                    <a:pt x="5685" y="302"/>
                    <a:pt x="5831" y="332"/>
                    <a:pt x="5560" y="332"/>
                  </a:cubicBezTo>
                  <a:cubicBezTo>
                    <a:pt x="5365" y="332"/>
                    <a:pt x="5426" y="320"/>
                    <a:pt x="5421" y="313"/>
                  </a:cubicBezTo>
                  <a:lnTo>
                    <a:pt x="5421" y="313"/>
                  </a:lnTo>
                  <a:cubicBezTo>
                    <a:pt x="5381" y="315"/>
                    <a:pt x="5342" y="315"/>
                    <a:pt x="5303" y="315"/>
                  </a:cubicBezTo>
                  <a:cubicBezTo>
                    <a:pt x="5218" y="315"/>
                    <a:pt x="5134" y="312"/>
                    <a:pt x="5048" y="304"/>
                  </a:cubicBezTo>
                  <a:lnTo>
                    <a:pt x="5048" y="304"/>
                  </a:lnTo>
                  <a:cubicBezTo>
                    <a:pt x="5057" y="309"/>
                    <a:pt x="5048" y="311"/>
                    <a:pt x="4999" y="311"/>
                  </a:cubicBezTo>
                  <a:cubicBezTo>
                    <a:pt x="4974" y="311"/>
                    <a:pt x="4952" y="312"/>
                    <a:pt x="4933" y="312"/>
                  </a:cubicBezTo>
                  <a:cubicBezTo>
                    <a:pt x="4762" y="312"/>
                    <a:pt x="4842" y="294"/>
                    <a:pt x="4756" y="290"/>
                  </a:cubicBezTo>
                  <a:cubicBezTo>
                    <a:pt x="4717" y="289"/>
                    <a:pt x="4686" y="288"/>
                    <a:pt x="4663" y="288"/>
                  </a:cubicBezTo>
                  <a:cubicBezTo>
                    <a:pt x="4465" y="288"/>
                    <a:pt x="4757" y="327"/>
                    <a:pt x="4390" y="327"/>
                  </a:cubicBezTo>
                  <a:lnTo>
                    <a:pt x="4867" y="336"/>
                  </a:lnTo>
                  <a:cubicBezTo>
                    <a:pt x="4847" y="346"/>
                    <a:pt x="4837" y="360"/>
                    <a:pt x="4939" y="360"/>
                  </a:cubicBezTo>
                  <a:cubicBezTo>
                    <a:pt x="4950" y="347"/>
                    <a:pt x="5092" y="336"/>
                    <a:pt x="5238" y="336"/>
                  </a:cubicBezTo>
                  <a:cubicBezTo>
                    <a:pt x="5252" y="336"/>
                    <a:pt x="5266" y="336"/>
                    <a:pt x="5280" y="336"/>
                  </a:cubicBezTo>
                  <a:cubicBezTo>
                    <a:pt x="5326" y="355"/>
                    <a:pt x="4851" y="353"/>
                    <a:pt x="5120" y="373"/>
                  </a:cubicBezTo>
                  <a:cubicBezTo>
                    <a:pt x="5071" y="372"/>
                    <a:pt x="5014" y="372"/>
                    <a:pt x="4954" y="372"/>
                  </a:cubicBezTo>
                  <a:cubicBezTo>
                    <a:pt x="4894" y="372"/>
                    <a:pt x="4832" y="372"/>
                    <a:pt x="4772" y="371"/>
                  </a:cubicBezTo>
                  <a:cubicBezTo>
                    <a:pt x="4891" y="355"/>
                    <a:pt x="4390" y="366"/>
                    <a:pt x="4596" y="348"/>
                  </a:cubicBezTo>
                  <a:cubicBezTo>
                    <a:pt x="4206" y="348"/>
                    <a:pt x="4065" y="340"/>
                    <a:pt x="3818" y="340"/>
                  </a:cubicBezTo>
                  <a:cubicBezTo>
                    <a:pt x="3735" y="340"/>
                    <a:pt x="3641" y="341"/>
                    <a:pt x="3522" y="343"/>
                  </a:cubicBezTo>
                  <a:cubicBezTo>
                    <a:pt x="3676" y="325"/>
                    <a:pt x="3831" y="316"/>
                    <a:pt x="3988" y="316"/>
                  </a:cubicBezTo>
                  <a:cubicBezTo>
                    <a:pt x="4032" y="316"/>
                    <a:pt x="4075" y="316"/>
                    <a:pt x="4119" y="318"/>
                  </a:cubicBezTo>
                  <a:lnTo>
                    <a:pt x="4138" y="327"/>
                  </a:lnTo>
                  <a:cubicBezTo>
                    <a:pt x="4451" y="318"/>
                    <a:pt x="3897" y="313"/>
                    <a:pt x="3952" y="297"/>
                  </a:cubicBezTo>
                  <a:lnTo>
                    <a:pt x="3952" y="297"/>
                  </a:lnTo>
                  <a:cubicBezTo>
                    <a:pt x="3868" y="303"/>
                    <a:pt x="3780" y="305"/>
                    <a:pt x="3688" y="305"/>
                  </a:cubicBezTo>
                  <a:cubicBezTo>
                    <a:pt x="3392" y="305"/>
                    <a:pt x="3063" y="282"/>
                    <a:pt x="2728" y="282"/>
                  </a:cubicBezTo>
                  <a:cubicBezTo>
                    <a:pt x="2695" y="282"/>
                    <a:pt x="2661" y="283"/>
                    <a:pt x="2627" y="283"/>
                  </a:cubicBezTo>
                  <a:cubicBezTo>
                    <a:pt x="2711" y="295"/>
                    <a:pt x="2618" y="299"/>
                    <a:pt x="2597" y="309"/>
                  </a:cubicBezTo>
                  <a:cubicBezTo>
                    <a:pt x="2682" y="309"/>
                    <a:pt x="2722" y="308"/>
                    <a:pt x="2753" y="308"/>
                  </a:cubicBezTo>
                  <a:cubicBezTo>
                    <a:pt x="2792" y="308"/>
                    <a:pt x="2817" y="309"/>
                    <a:pt x="2894" y="316"/>
                  </a:cubicBezTo>
                  <a:cubicBezTo>
                    <a:pt x="2866" y="329"/>
                    <a:pt x="2753" y="322"/>
                    <a:pt x="2695" y="332"/>
                  </a:cubicBezTo>
                  <a:cubicBezTo>
                    <a:pt x="2672" y="338"/>
                    <a:pt x="2697" y="339"/>
                    <a:pt x="2737" y="339"/>
                  </a:cubicBezTo>
                  <a:cubicBezTo>
                    <a:pt x="2763" y="339"/>
                    <a:pt x="2795" y="339"/>
                    <a:pt x="2825" y="339"/>
                  </a:cubicBezTo>
                  <a:cubicBezTo>
                    <a:pt x="2855" y="339"/>
                    <a:pt x="2884" y="339"/>
                    <a:pt x="2903" y="341"/>
                  </a:cubicBezTo>
                  <a:cubicBezTo>
                    <a:pt x="2813" y="343"/>
                    <a:pt x="2722" y="348"/>
                    <a:pt x="2634" y="360"/>
                  </a:cubicBezTo>
                  <a:cubicBezTo>
                    <a:pt x="2579" y="353"/>
                    <a:pt x="2526" y="343"/>
                    <a:pt x="2472" y="329"/>
                  </a:cubicBezTo>
                  <a:cubicBezTo>
                    <a:pt x="2418" y="329"/>
                    <a:pt x="2371" y="328"/>
                    <a:pt x="2330" y="328"/>
                  </a:cubicBezTo>
                  <a:cubicBezTo>
                    <a:pt x="2075" y="328"/>
                    <a:pt x="2039" y="342"/>
                    <a:pt x="1834" y="342"/>
                  </a:cubicBezTo>
                  <a:cubicBezTo>
                    <a:pt x="1811" y="342"/>
                    <a:pt x="1786" y="342"/>
                    <a:pt x="1758" y="342"/>
                  </a:cubicBezTo>
                  <a:lnTo>
                    <a:pt x="1758" y="342"/>
                  </a:lnTo>
                  <a:cubicBezTo>
                    <a:pt x="1761" y="342"/>
                    <a:pt x="1763" y="342"/>
                    <a:pt x="1765" y="342"/>
                  </a:cubicBezTo>
                  <a:cubicBezTo>
                    <a:pt x="1844" y="342"/>
                    <a:pt x="1718" y="331"/>
                    <a:pt x="1770" y="330"/>
                  </a:cubicBezTo>
                  <a:lnTo>
                    <a:pt x="1770" y="330"/>
                  </a:lnTo>
                  <a:lnTo>
                    <a:pt x="1722" y="329"/>
                  </a:lnTo>
                  <a:cubicBezTo>
                    <a:pt x="2030" y="311"/>
                    <a:pt x="2563" y="316"/>
                    <a:pt x="2509" y="281"/>
                  </a:cubicBezTo>
                  <a:cubicBezTo>
                    <a:pt x="2257" y="281"/>
                    <a:pt x="2076" y="299"/>
                    <a:pt x="1766" y="299"/>
                  </a:cubicBezTo>
                  <a:lnTo>
                    <a:pt x="1780" y="292"/>
                  </a:lnTo>
                  <a:cubicBezTo>
                    <a:pt x="1744" y="292"/>
                    <a:pt x="1720" y="291"/>
                    <a:pt x="1704" y="291"/>
                  </a:cubicBezTo>
                  <a:cubicBezTo>
                    <a:pt x="1620" y="291"/>
                    <a:pt x="1773" y="300"/>
                    <a:pt x="1729" y="306"/>
                  </a:cubicBezTo>
                  <a:cubicBezTo>
                    <a:pt x="1706" y="307"/>
                    <a:pt x="1684" y="308"/>
                    <a:pt x="1664" y="308"/>
                  </a:cubicBezTo>
                  <a:cubicBezTo>
                    <a:pt x="1511" y="308"/>
                    <a:pt x="1431" y="286"/>
                    <a:pt x="1330" y="286"/>
                  </a:cubicBezTo>
                  <a:cubicBezTo>
                    <a:pt x="1301" y="286"/>
                    <a:pt x="1270" y="288"/>
                    <a:pt x="1235" y="292"/>
                  </a:cubicBezTo>
                  <a:lnTo>
                    <a:pt x="1490" y="299"/>
                  </a:lnTo>
                  <a:cubicBezTo>
                    <a:pt x="1298" y="313"/>
                    <a:pt x="1546" y="304"/>
                    <a:pt x="1499" y="325"/>
                  </a:cubicBezTo>
                  <a:cubicBezTo>
                    <a:pt x="1381" y="330"/>
                    <a:pt x="1233" y="331"/>
                    <a:pt x="1070" y="331"/>
                  </a:cubicBezTo>
                  <a:cubicBezTo>
                    <a:pt x="905" y="331"/>
                    <a:pt x="725" y="330"/>
                    <a:pt x="545" y="330"/>
                  </a:cubicBezTo>
                  <a:cubicBezTo>
                    <a:pt x="388" y="330"/>
                    <a:pt x="230" y="331"/>
                    <a:pt x="82" y="334"/>
                  </a:cubicBezTo>
                  <a:cubicBezTo>
                    <a:pt x="202" y="348"/>
                    <a:pt x="323" y="353"/>
                    <a:pt x="443" y="353"/>
                  </a:cubicBezTo>
                  <a:cubicBezTo>
                    <a:pt x="360" y="380"/>
                    <a:pt x="286" y="376"/>
                    <a:pt x="376" y="404"/>
                  </a:cubicBezTo>
                  <a:lnTo>
                    <a:pt x="598" y="406"/>
                  </a:lnTo>
                  <a:lnTo>
                    <a:pt x="601" y="436"/>
                  </a:lnTo>
                  <a:cubicBezTo>
                    <a:pt x="540" y="436"/>
                    <a:pt x="480" y="434"/>
                    <a:pt x="427" y="431"/>
                  </a:cubicBezTo>
                  <a:cubicBezTo>
                    <a:pt x="419" y="436"/>
                    <a:pt x="391" y="437"/>
                    <a:pt x="355" y="437"/>
                  </a:cubicBezTo>
                  <a:cubicBezTo>
                    <a:pt x="291" y="437"/>
                    <a:pt x="198" y="433"/>
                    <a:pt x="137" y="433"/>
                  </a:cubicBezTo>
                  <a:cubicBezTo>
                    <a:pt x="103" y="433"/>
                    <a:pt x="78" y="434"/>
                    <a:pt x="75" y="438"/>
                  </a:cubicBezTo>
                  <a:lnTo>
                    <a:pt x="265" y="438"/>
                  </a:lnTo>
                  <a:cubicBezTo>
                    <a:pt x="357" y="455"/>
                    <a:pt x="133" y="450"/>
                    <a:pt x="1" y="455"/>
                  </a:cubicBezTo>
                  <a:cubicBezTo>
                    <a:pt x="46" y="461"/>
                    <a:pt x="113" y="463"/>
                    <a:pt x="193" y="463"/>
                  </a:cubicBezTo>
                  <a:cubicBezTo>
                    <a:pt x="332" y="463"/>
                    <a:pt x="511" y="457"/>
                    <a:pt x="682" y="457"/>
                  </a:cubicBezTo>
                  <a:cubicBezTo>
                    <a:pt x="663" y="448"/>
                    <a:pt x="932" y="429"/>
                    <a:pt x="668" y="424"/>
                  </a:cubicBezTo>
                  <a:cubicBezTo>
                    <a:pt x="672" y="413"/>
                    <a:pt x="828" y="408"/>
                    <a:pt x="932" y="408"/>
                  </a:cubicBezTo>
                  <a:cubicBezTo>
                    <a:pt x="885" y="414"/>
                    <a:pt x="1079" y="435"/>
                    <a:pt x="955" y="445"/>
                  </a:cubicBezTo>
                  <a:lnTo>
                    <a:pt x="955" y="445"/>
                  </a:lnTo>
                  <a:cubicBezTo>
                    <a:pt x="993" y="443"/>
                    <a:pt x="1015" y="442"/>
                    <a:pt x="1032" y="442"/>
                  </a:cubicBezTo>
                  <a:cubicBezTo>
                    <a:pt x="1073" y="442"/>
                    <a:pt x="1082" y="446"/>
                    <a:pt x="1189" y="446"/>
                  </a:cubicBezTo>
                  <a:cubicBezTo>
                    <a:pt x="1208" y="446"/>
                    <a:pt x="1229" y="445"/>
                    <a:pt x="1254" y="445"/>
                  </a:cubicBezTo>
                  <a:lnTo>
                    <a:pt x="1254" y="445"/>
                  </a:lnTo>
                  <a:cubicBezTo>
                    <a:pt x="1217" y="452"/>
                    <a:pt x="1706" y="448"/>
                    <a:pt x="1675" y="473"/>
                  </a:cubicBezTo>
                  <a:cubicBezTo>
                    <a:pt x="1753" y="464"/>
                    <a:pt x="1677" y="438"/>
                    <a:pt x="1936" y="438"/>
                  </a:cubicBezTo>
                  <a:cubicBezTo>
                    <a:pt x="1946" y="438"/>
                    <a:pt x="1958" y="438"/>
                    <a:pt x="1970" y="438"/>
                  </a:cubicBezTo>
                  <a:cubicBezTo>
                    <a:pt x="1898" y="420"/>
                    <a:pt x="1564" y="415"/>
                    <a:pt x="1789" y="399"/>
                  </a:cubicBezTo>
                  <a:lnTo>
                    <a:pt x="1789" y="399"/>
                  </a:lnTo>
                  <a:lnTo>
                    <a:pt x="1643" y="408"/>
                  </a:lnTo>
                  <a:cubicBezTo>
                    <a:pt x="1434" y="399"/>
                    <a:pt x="1701" y="392"/>
                    <a:pt x="1428" y="383"/>
                  </a:cubicBezTo>
                  <a:lnTo>
                    <a:pt x="1428" y="383"/>
                  </a:lnTo>
                  <a:cubicBezTo>
                    <a:pt x="1437" y="383"/>
                    <a:pt x="1448" y="383"/>
                    <a:pt x="1460" y="383"/>
                  </a:cubicBezTo>
                  <a:cubicBezTo>
                    <a:pt x="1501" y="383"/>
                    <a:pt x="1552" y="382"/>
                    <a:pt x="1598" y="382"/>
                  </a:cubicBezTo>
                  <a:cubicBezTo>
                    <a:pt x="1647" y="382"/>
                    <a:pt x="1690" y="383"/>
                    <a:pt x="1706" y="390"/>
                  </a:cubicBezTo>
                  <a:cubicBezTo>
                    <a:pt x="1636" y="353"/>
                    <a:pt x="2111" y="376"/>
                    <a:pt x="2125" y="348"/>
                  </a:cubicBezTo>
                  <a:cubicBezTo>
                    <a:pt x="2171" y="357"/>
                    <a:pt x="2229" y="360"/>
                    <a:pt x="2323" y="360"/>
                  </a:cubicBezTo>
                  <a:cubicBezTo>
                    <a:pt x="2350" y="360"/>
                    <a:pt x="2381" y="360"/>
                    <a:pt x="2414" y="360"/>
                  </a:cubicBezTo>
                  <a:lnTo>
                    <a:pt x="2414" y="360"/>
                  </a:lnTo>
                  <a:cubicBezTo>
                    <a:pt x="2393" y="369"/>
                    <a:pt x="2477" y="380"/>
                    <a:pt x="2361" y="385"/>
                  </a:cubicBezTo>
                  <a:cubicBezTo>
                    <a:pt x="2264" y="383"/>
                    <a:pt x="2194" y="385"/>
                    <a:pt x="2088" y="376"/>
                  </a:cubicBezTo>
                  <a:lnTo>
                    <a:pt x="2088" y="376"/>
                  </a:lnTo>
                  <a:cubicBezTo>
                    <a:pt x="2117" y="394"/>
                    <a:pt x="2214" y="398"/>
                    <a:pt x="2335" y="398"/>
                  </a:cubicBezTo>
                  <a:cubicBezTo>
                    <a:pt x="2408" y="398"/>
                    <a:pt x="2489" y="397"/>
                    <a:pt x="2569" y="397"/>
                  </a:cubicBezTo>
                  <a:cubicBezTo>
                    <a:pt x="2622" y="397"/>
                    <a:pt x="2675" y="397"/>
                    <a:pt x="2725" y="399"/>
                  </a:cubicBezTo>
                  <a:cubicBezTo>
                    <a:pt x="2690" y="397"/>
                    <a:pt x="2681" y="394"/>
                    <a:pt x="2750" y="390"/>
                  </a:cubicBezTo>
                  <a:cubicBezTo>
                    <a:pt x="2901" y="394"/>
                    <a:pt x="3237" y="404"/>
                    <a:pt x="3142" y="420"/>
                  </a:cubicBezTo>
                  <a:lnTo>
                    <a:pt x="3908" y="420"/>
                  </a:lnTo>
                  <a:cubicBezTo>
                    <a:pt x="3909" y="424"/>
                    <a:pt x="3889" y="425"/>
                    <a:pt x="3861" y="425"/>
                  </a:cubicBezTo>
                  <a:cubicBezTo>
                    <a:pt x="3835" y="425"/>
                    <a:pt x="3803" y="424"/>
                    <a:pt x="3778" y="424"/>
                  </a:cubicBezTo>
                  <a:cubicBezTo>
                    <a:pt x="3768" y="424"/>
                    <a:pt x="3758" y="424"/>
                    <a:pt x="3751" y="424"/>
                  </a:cubicBezTo>
                  <a:lnTo>
                    <a:pt x="4179" y="429"/>
                  </a:lnTo>
                  <a:cubicBezTo>
                    <a:pt x="4279" y="441"/>
                    <a:pt x="4034" y="438"/>
                    <a:pt x="3990" y="450"/>
                  </a:cubicBezTo>
                  <a:lnTo>
                    <a:pt x="4300" y="450"/>
                  </a:lnTo>
                  <a:lnTo>
                    <a:pt x="4256" y="461"/>
                  </a:lnTo>
                  <a:cubicBezTo>
                    <a:pt x="4289" y="458"/>
                    <a:pt x="4372" y="456"/>
                    <a:pt x="4465" y="456"/>
                  </a:cubicBezTo>
                  <a:cubicBezTo>
                    <a:pt x="4587" y="456"/>
                    <a:pt x="4725" y="460"/>
                    <a:pt x="4775" y="471"/>
                  </a:cubicBezTo>
                  <a:cubicBezTo>
                    <a:pt x="5046" y="469"/>
                    <a:pt x="5095" y="445"/>
                    <a:pt x="5340" y="445"/>
                  </a:cubicBezTo>
                  <a:cubicBezTo>
                    <a:pt x="5401" y="445"/>
                    <a:pt x="5474" y="446"/>
                    <a:pt x="5565" y="450"/>
                  </a:cubicBezTo>
                  <a:cubicBezTo>
                    <a:pt x="5546" y="468"/>
                    <a:pt x="5305" y="455"/>
                    <a:pt x="5199" y="466"/>
                  </a:cubicBezTo>
                  <a:cubicBezTo>
                    <a:pt x="5229" y="468"/>
                    <a:pt x="5279" y="469"/>
                    <a:pt x="5334" y="469"/>
                  </a:cubicBezTo>
                  <a:cubicBezTo>
                    <a:pt x="5350" y="469"/>
                    <a:pt x="5366" y="469"/>
                    <a:pt x="5383" y="469"/>
                  </a:cubicBezTo>
                  <a:cubicBezTo>
                    <a:pt x="5480" y="469"/>
                    <a:pt x="5580" y="469"/>
                    <a:pt x="5606" y="480"/>
                  </a:cubicBezTo>
                  <a:cubicBezTo>
                    <a:pt x="5935" y="471"/>
                    <a:pt x="5901" y="438"/>
                    <a:pt x="6058" y="422"/>
                  </a:cubicBezTo>
                  <a:cubicBezTo>
                    <a:pt x="6327" y="422"/>
                    <a:pt x="6088" y="438"/>
                    <a:pt x="6100" y="443"/>
                  </a:cubicBezTo>
                  <a:cubicBezTo>
                    <a:pt x="6103" y="443"/>
                    <a:pt x="6105" y="443"/>
                    <a:pt x="6108" y="443"/>
                  </a:cubicBezTo>
                  <a:cubicBezTo>
                    <a:pt x="6166" y="443"/>
                    <a:pt x="6246" y="428"/>
                    <a:pt x="6313" y="428"/>
                  </a:cubicBezTo>
                  <a:cubicBezTo>
                    <a:pt x="6338" y="428"/>
                    <a:pt x="6361" y="430"/>
                    <a:pt x="6380" y="436"/>
                  </a:cubicBezTo>
                  <a:cubicBezTo>
                    <a:pt x="6510" y="424"/>
                    <a:pt x="6584" y="408"/>
                    <a:pt x="6392" y="401"/>
                  </a:cubicBezTo>
                  <a:lnTo>
                    <a:pt x="6392" y="401"/>
                  </a:lnTo>
                  <a:cubicBezTo>
                    <a:pt x="6413" y="402"/>
                    <a:pt x="6434" y="402"/>
                    <a:pt x="6455" y="402"/>
                  </a:cubicBezTo>
                  <a:cubicBezTo>
                    <a:pt x="6562" y="402"/>
                    <a:pt x="6668" y="397"/>
                    <a:pt x="6774" y="387"/>
                  </a:cubicBezTo>
                  <a:lnTo>
                    <a:pt x="6774" y="387"/>
                  </a:lnTo>
                  <a:cubicBezTo>
                    <a:pt x="6658" y="413"/>
                    <a:pt x="6936" y="399"/>
                    <a:pt x="6952" y="420"/>
                  </a:cubicBezTo>
                  <a:cubicBezTo>
                    <a:pt x="7056" y="423"/>
                    <a:pt x="7222" y="427"/>
                    <a:pt x="7388" y="427"/>
                  </a:cubicBezTo>
                  <a:cubicBezTo>
                    <a:pt x="7566" y="427"/>
                    <a:pt x="7745" y="423"/>
                    <a:pt x="7849" y="408"/>
                  </a:cubicBezTo>
                  <a:lnTo>
                    <a:pt x="7849" y="408"/>
                  </a:lnTo>
                  <a:lnTo>
                    <a:pt x="7789" y="436"/>
                  </a:lnTo>
                  <a:lnTo>
                    <a:pt x="8041" y="436"/>
                  </a:lnTo>
                  <a:cubicBezTo>
                    <a:pt x="8193" y="451"/>
                    <a:pt x="7959" y="452"/>
                    <a:pt x="7796" y="452"/>
                  </a:cubicBezTo>
                  <a:cubicBezTo>
                    <a:pt x="7755" y="452"/>
                    <a:pt x="7719" y="452"/>
                    <a:pt x="7694" y="452"/>
                  </a:cubicBezTo>
                  <a:cubicBezTo>
                    <a:pt x="8036" y="459"/>
                    <a:pt x="8266" y="457"/>
                    <a:pt x="8574" y="459"/>
                  </a:cubicBezTo>
                  <a:cubicBezTo>
                    <a:pt x="8483" y="452"/>
                    <a:pt x="8537" y="445"/>
                    <a:pt x="8495" y="436"/>
                  </a:cubicBezTo>
                  <a:cubicBezTo>
                    <a:pt x="8538" y="431"/>
                    <a:pt x="8588" y="430"/>
                    <a:pt x="8639" y="430"/>
                  </a:cubicBezTo>
                  <a:cubicBezTo>
                    <a:pt x="8699" y="430"/>
                    <a:pt x="8760" y="432"/>
                    <a:pt x="8816" y="432"/>
                  </a:cubicBezTo>
                  <a:cubicBezTo>
                    <a:pt x="8830" y="432"/>
                    <a:pt x="8843" y="432"/>
                    <a:pt x="8856" y="431"/>
                  </a:cubicBezTo>
                  <a:lnTo>
                    <a:pt x="8856" y="431"/>
                  </a:lnTo>
                  <a:cubicBezTo>
                    <a:pt x="8884" y="438"/>
                    <a:pt x="8870" y="445"/>
                    <a:pt x="8785" y="448"/>
                  </a:cubicBezTo>
                  <a:lnTo>
                    <a:pt x="8995" y="443"/>
                  </a:lnTo>
                  <a:lnTo>
                    <a:pt x="8995" y="443"/>
                  </a:lnTo>
                  <a:cubicBezTo>
                    <a:pt x="8979" y="461"/>
                    <a:pt x="9083" y="461"/>
                    <a:pt x="8873" y="473"/>
                  </a:cubicBezTo>
                  <a:lnTo>
                    <a:pt x="9069" y="468"/>
                  </a:lnTo>
                  <a:lnTo>
                    <a:pt x="9069" y="468"/>
                  </a:lnTo>
                  <a:cubicBezTo>
                    <a:pt x="9285" y="473"/>
                    <a:pt x="9058" y="482"/>
                    <a:pt x="9005" y="489"/>
                  </a:cubicBezTo>
                  <a:lnTo>
                    <a:pt x="9347" y="494"/>
                  </a:lnTo>
                  <a:cubicBezTo>
                    <a:pt x="9470" y="482"/>
                    <a:pt x="9278" y="478"/>
                    <a:pt x="9514" y="473"/>
                  </a:cubicBezTo>
                  <a:cubicBezTo>
                    <a:pt x="9829" y="489"/>
                    <a:pt x="10230" y="485"/>
                    <a:pt x="10589" y="492"/>
                  </a:cubicBezTo>
                  <a:lnTo>
                    <a:pt x="10337" y="473"/>
                  </a:lnTo>
                  <a:lnTo>
                    <a:pt x="10337" y="473"/>
                  </a:lnTo>
                  <a:cubicBezTo>
                    <a:pt x="10358" y="474"/>
                    <a:pt x="10378" y="474"/>
                    <a:pt x="10395" y="474"/>
                  </a:cubicBezTo>
                  <a:cubicBezTo>
                    <a:pt x="10545" y="474"/>
                    <a:pt x="10517" y="449"/>
                    <a:pt x="10575" y="438"/>
                  </a:cubicBezTo>
                  <a:cubicBezTo>
                    <a:pt x="10777" y="441"/>
                    <a:pt x="11045" y="441"/>
                    <a:pt x="11212" y="448"/>
                  </a:cubicBezTo>
                  <a:cubicBezTo>
                    <a:pt x="11020" y="461"/>
                    <a:pt x="11101" y="482"/>
                    <a:pt x="11279" y="496"/>
                  </a:cubicBezTo>
                  <a:cubicBezTo>
                    <a:pt x="11294" y="496"/>
                    <a:pt x="11309" y="496"/>
                    <a:pt x="11322" y="496"/>
                  </a:cubicBezTo>
                  <a:cubicBezTo>
                    <a:pt x="11678" y="496"/>
                    <a:pt x="11593" y="468"/>
                    <a:pt x="11810" y="459"/>
                  </a:cubicBezTo>
                  <a:lnTo>
                    <a:pt x="11810" y="459"/>
                  </a:lnTo>
                  <a:cubicBezTo>
                    <a:pt x="11634" y="494"/>
                    <a:pt x="12092" y="471"/>
                    <a:pt x="12053" y="492"/>
                  </a:cubicBezTo>
                  <a:cubicBezTo>
                    <a:pt x="12567" y="492"/>
                    <a:pt x="13086" y="480"/>
                    <a:pt x="13617" y="480"/>
                  </a:cubicBezTo>
                  <a:cubicBezTo>
                    <a:pt x="13607" y="475"/>
                    <a:pt x="13455" y="471"/>
                    <a:pt x="13547" y="464"/>
                  </a:cubicBezTo>
                  <a:cubicBezTo>
                    <a:pt x="13574" y="463"/>
                    <a:pt x="13599" y="463"/>
                    <a:pt x="13622" y="463"/>
                  </a:cubicBezTo>
                  <a:cubicBezTo>
                    <a:pt x="13767" y="463"/>
                    <a:pt x="13840" y="474"/>
                    <a:pt x="13862" y="480"/>
                  </a:cubicBezTo>
                  <a:cubicBezTo>
                    <a:pt x="13879" y="480"/>
                    <a:pt x="13895" y="480"/>
                    <a:pt x="13912" y="480"/>
                  </a:cubicBezTo>
                  <a:cubicBezTo>
                    <a:pt x="14057" y="480"/>
                    <a:pt x="14201" y="471"/>
                    <a:pt x="14344" y="457"/>
                  </a:cubicBezTo>
                  <a:lnTo>
                    <a:pt x="14344" y="457"/>
                  </a:lnTo>
                  <a:cubicBezTo>
                    <a:pt x="14325" y="457"/>
                    <a:pt x="14310" y="457"/>
                    <a:pt x="14296" y="457"/>
                  </a:cubicBezTo>
                  <a:cubicBezTo>
                    <a:pt x="14232" y="457"/>
                    <a:pt x="14227" y="453"/>
                    <a:pt x="14244" y="445"/>
                  </a:cubicBezTo>
                  <a:cubicBezTo>
                    <a:pt x="14257" y="445"/>
                    <a:pt x="14268" y="445"/>
                    <a:pt x="14279" y="445"/>
                  </a:cubicBezTo>
                  <a:cubicBezTo>
                    <a:pt x="14432" y="445"/>
                    <a:pt x="14448" y="456"/>
                    <a:pt x="14530" y="456"/>
                  </a:cubicBezTo>
                  <a:cubicBezTo>
                    <a:pt x="14562" y="456"/>
                    <a:pt x="14603" y="454"/>
                    <a:pt x="14666" y="450"/>
                  </a:cubicBezTo>
                  <a:lnTo>
                    <a:pt x="14666" y="450"/>
                  </a:lnTo>
                  <a:cubicBezTo>
                    <a:pt x="14729" y="468"/>
                    <a:pt x="14400" y="459"/>
                    <a:pt x="14423" y="480"/>
                  </a:cubicBezTo>
                  <a:cubicBezTo>
                    <a:pt x="14645" y="480"/>
                    <a:pt x="14786" y="473"/>
                    <a:pt x="14949" y="464"/>
                  </a:cubicBezTo>
                  <a:lnTo>
                    <a:pt x="14949" y="464"/>
                  </a:lnTo>
                  <a:cubicBezTo>
                    <a:pt x="14986" y="475"/>
                    <a:pt x="14798" y="466"/>
                    <a:pt x="14921" y="478"/>
                  </a:cubicBezTo>
                  <a:lnTo>
                    <a:pt x="15940" y="448"/>
                  </a:lnTo>
                  <a:lnTo>
                    <a:pt x="16010" y="464"/>
                  </a:lnTo>
                  <a:cubicBezTo>
                    <a:pt x="16176" y="464"/>
                    <a:pt x="16285" y="459"/>
                    <a:pt x="16362" y="452"/>
                  </a:cubicBezTo>
                  <a:lnTo>
                    <a:pt x="16362" y="452"/>
                  </a:lnTo>
                  <a:cubicBezTo>
                    <a:pt x="16452" y="459"/>
                    <a:pt x="16383" y="461"/>
                    <a:pt x="16297" y="464"/>
                  </a:cubicBezTo>
                  <a:cubicBezTo>
                    <a:pt x="16314" y="464"/>
                    <a:pt x="16331" y="464"/>
                    <a:pt x="16349" y="464"/>
                  </a:cubicBezTo>
                  <a:cubicBezTo>
                    <a:pt x="16560" y="464"/>
                    <a:pt x="16800" y="452"/>
                    <a:pt x="16918" y="452"/>
                  </a:cubicBezTo>
                  <a:cubicBezTo>
                    <a:pt x="16907" y="457"/>
                    <a:pt x="16875" y="457"/>
                    <a:pt x="16841" y="457"/>
                  </a:cubicBezTo>
                  <a:cubicBezTo>
                    <a:pt x="16808" y="457"/>
                    <a:pt x="16772" y="457"/>
                    <a:pt x="16753" y="461"/>
                  </a:cubicBezTo>
                  <a:cubicBezTo>
                    <a:pt x="16771" y="462"/>
                    <a:pt x="16789" y="462"/>
                    <a:pt x="16808" y="462"/>
                  </a:cubicBezTo>
                  <a:cubicBezTo>
                    <a:pt x="17004" y="462"/>
                    <a:pt x="17227" y="446"/>
                    <a:pt x="17400" y="446"/>
                  </a:cubicBezTo>
                  <a:cubicBezTo>
                    <a:pt x="17465" y="446"/>
                    <a:pt x="17522" y="449"/>
                    <a:pt x="17569" y="455"/>
                  </a:cubicBezTo>
                  <a:cubicBezTo>
                    <a:pt x="17545" y="457"/>
                    <a:pt x="17520" y="457"/>
                    <a:pt x="17496" y="457"/>
                  </a:cubicBezTo>
                  <a:lnTo>
                    <a:pt x="17496" y="457"/>
                  </a:lnTo>
                  <a:cubicBezTo>
                    <a:pt x="17907" y="457"/>
                    <a:pt x="18267" y="445"/>
                    <a:pt x="18713" y="443"/>
                  </a:cubicBezTo>
                  <a:cubicBezTo>
                    <a:pt x="18785" y="446"/>
                    <a:pt x="18836" y="448"/>
                    <a:pt x="18873" y="448"/>
                  </a:cubicBezTo>
                  <a:cubicBezTo>
                    <a:pt x="19043" y="448"/>
                    <a:pt x="18924" y="420"/>
                    <a:pt x="19220" y="420"/>
                  </a:cubicBezTo>
                  <a:cubicBezTo>
                    <a:pt x="19230" y="420"/>
                    <a:pt x="19240" y="420"/>
                    <a:pt x="19250" y="420"/>
                  </a:cubicBezTo>
                  <a:cubicBezTo>
                    <a:pt x="19252" y="435"/>
                    <a:pt x="19322" y="440"/>
                    <a:pt x="19420" y="440"/>
                  </a:cubicBezTo>
                  <a:cubicBezTo>
                    <a:pt x="19575" y="440"/>
                    <a:pt x="19798" y="428"/>
                    <a:pt x="19925" y="428"/>
                  </a:cubicBezTo>
                  <a:cubicBezTo>
                    <a:pt x="19943" y="428"/>
                    <a:pt x="19959" y="428"/>
                    <a:pt x="19973" y="429"/>
                  </a:cubicBezTo>
                  <a:lnTo>
                    <a:pt x="19917" y="422"/>
                  </a:lnTo>
                  <a:cubicBezTo>
                    <a:pt x="20001" y="417"/>
                    <a:pt x="20083" y="415"/>
                    <a:pt x="20166" y="415"/>
                  </a:cubicBezTo>
                  <a:cubicBezTo>
                    <a:pt x="20288" y="415"/>
                    <a:pt x="20411" y="420"/>
                    <a:pt x="20534" y="431"/>
                  </a:cubicBezTo>
                  <a:cubicBezTo>
                    <a:pt x="20594" y="432"/>
                    <a:pt x="20660" y="432"/>
                    <a:pt x="20730" y="432"/>
                  </a:cubicBezTo>
                  <a:cubicBezTo>
                    <a:pt x="21009" y="432"/>
                    <a:pt x="21347" y="428"/>
                    <a:pt x="21588" y="413"/>
                  </a:cubicBezTo>
                  <a:lnTo>
                    <a:pt x="21588" y="413"/>
                  </a:lnTo>
                  <a:lnTo>
                    <a:pt x="21527" y="422"/>
                  </a:lnTo>
                  <a:cubicBezTo>
                    <a:pt x="21652" y="416"/>
                    <a:pt x="21754" y="416"/>
                    <a:pt x="21855" y="416"/>
                  </a:cubicBezTo>
                  <a:cubicBezTo>
                    <a:pt x="21956" y="416"/>
                    <a:pt x="22058" y="416"/>
                    <a:pt x="22183" y="411"/>
                  </a:cubicBezTo>
                  <a:lnTo>
                    <a:pt x="22183" y="411"/>
                  </a:lnTo>
                  <a:cubicBezTo>
                    <a:pt x="22176" y="415"/>
                    <a:pt x="22083" y="420"/>
                    <a:pt x="22181" y="422"/>
                  </a:cubicBezTo>
                  <a:cubicBezTo>
                    <a:pt x="22330" y="423"/>
                    <a:pt x="22480" y="424"/>
                    <a:pt x="22630" y="424"/>
                  </a:cubicBezTo>
                  <a:cubicBezTo>
                    <a:pt x="23685" y="424"/>
                    <a:pt x="24755" y="399"/>
                    <a:pt x="25806" y="397"/>
                  </a:cubicBezTo>
                  <a:cubicBezTo>
                    <a:pt x="28099" y="397"/>
                    <a:pt x="30955" y="380"/>
                    <a:pt x="33214" y="325"/>
                  </a:cubicBezTo>
                  <a:lnTo>
                    <a:pt x="33214" y="325"/>
                  </a:lnTo>
                  <a:cubicBezTo>
                    <a:pt x="33214" y="325"/>
                    <a:pt x="33214" y="325"/>
                    <a:pt x="33214" y="325"/>
                  </a:cubicBezTo>
                  <a:cubicBezTo>
                    <a:pt x="33220" y="325"/>
                    <a:pt x="34276" y="139"/>
                    <a:pt x="34115" y="68"/>
                  </a:cubicBezTo>
                  <a:cubicBezTo>
                    <a:pt x="34027" y="58"/>
                    <a:pt x="34337" y="40"/>
                    <a:pt x="34150" y="38"/>
                  </a:cubicBezTo>
                  <a:lnTo>
                    <a:pt x="34150" y="38"/>
                  </a:lnTo>
                  <a:lnTo>
                    <a:pt x="33967" y="61"/>
                  </a:lnTo>
                  <a:cubicBezTo>
                    <a:pt x="33997" y="51"/>
                    <a:pt x="33893" y="40"/>
                    <a:pt x="33872" y="33"/>
                  </a:cubicBezTo>
                  <a:lnTo>
                    <a:pt x="33872" y="33"/>
                  </a:lnTo>
                  <a:cubicBezTo>
                    <a:pt x="33798" y="51"/>
                    <a:pt x="34108" y="61"/>
                    <a:pt x="33890" y="91"/>
                  </a:cubicBezTo>
                  <a:cubicBezTo>
                    <a:pt x="33855" y="99"/>
                    <a:pt x="33762" y="100"/>
                    <a:pt x="33680" y="100"/>
                  </a:cubicBezTo>
                  <a:cubicBezTo>
                    <a:pt x="33648" y="100"/>
                    <a:pt x="33618" y="100"/>
                    <a:pt x="33594" y="100"/>
                  </a:cubicBezTo>
                  <a:cubicBezTo>
                    <a:pt x="33779" y="100"/>
                    <a:pt x="33589" y="116"/>
                    <a:pt x="33515" y="126"/>
                  </a:cubicBezTo>
                  <a:cubicBezTo>
                    <a:pt x="33399" y="119"/>
                    <a:pt x="33218" y="126"/>
                    <a:pt x="33165" y="112"/>
                  </a:cubicBezTo>
                  <a:cubicBezTo>
                    <a:pt x="33123" y="117"/>
                    <a:pt x="33082" y="120"/>
                    <a:pt x="33040" y="120"/>
                  </a:cubicBezTo>
                  <a:cubicBezTo>
                    <a:pt x="33026" y="120"/>
                    <a:pt x="33012" y="119"/>
                    <a:pt x="32998" y="119"/>
                  </a:cubicBezTo>
                  <a:lnTo>
                    <a:pt x="32991" y="112"/>
                  </a:lnTo>
                  <a:lnTo>
                    <a:pt x="32991" y="112"/>
                  </a:lnTo>
                  <a:cubicBezTo>
                    <a:pt x="32855" y="119"/>
                    <a:pt x="33038" y="116"/>
                    <a:pt x="33003" y="123"/>
                  </a:cubicBezTo>
                  <a:cubicBezTo>
                    <a:pt x="32989" y="124"/>
                    <a:pt x="32973" y="124"/>
                    <a:pt x="32957" y="124"/>
                  </a:cubicBezTo>
                  <a:cubicBezTo>
                    <a:pt x="32877" y="124"/>
                    <a:pt x="32771" y="118"/>
                    <a:pt x="32659" y="118"/>
                  </a:cubicBezTo>
                  <a:cubicBezTo>
                    <a:pt x="32636" y="118"/>
                    <a:pt x="32612" y="118"/>
                    <a:pt x="32588" y="119"/>
                  </a:cubicBezTo>
                  <a:cubicBezTo>
                    <a:pt x="32751" y="114"/>
                    <a:pt x="32885" y="105"/>
                    <a:pt x="32998" y="95"/>
                  </a:cubicBezTo>
                  <a:cubicBezTo>
                    <a:pt x="32704" y="89"/>
                    <a:pt x="33049" y="63"/>
                    <a:pt x="33114" y="45"/>
                  </a:cubicBezTo>
                  <a:lnTo>
                    <a:pt x="33114" y="45"/>
                  </a:lnTo>
                  <a:cubicBezTo>
                    <a:pt x="32880" y="56"/>
                    <a:pt x="32790" y="68"/>
                    <a:pt x="32595" y="82"/>
                  </a:cubicBezTo>
                  <a:cubicBezTo>
                    <a:pt x="32371" y="70"/>
                    <a:pt x="32594" y="36"/>
                    <a:pt x="32666" y="31"/>
                  </a:cubicBezTo>
                  <a:lnTo>
                    <a:pt x="32666" y="31"/>
                  </a:lnTo>
                  <a:cubicBezTo>
                    <a:pt x="32453" y="43"/>
                    <a:pt x="32233" y="65"/>
                    <a:pt x="32120" y="75"/>
                  </a:cubicBezTo>
                  <a:cubicBezTo>
                    <a:pt x="32280" y="47"/>
                    <a:pt x="32253" y="40"/>
                    <a:pt x="32396" y="17"/>
                  </a:cubicBezTo>
                  <a:cubicBezTo>
                    <a:pt x="32352" y="13"/>
                    <a:pt x="32316" y="12"/>
                    <a:pt x="32287" y="12"/>
                  </a:cubicBezTo>
                  <a:cubicBezTo>
                    <a:pt x="32202" y="12"/>
                    <a:pt x="32167" y="24"/>
                    <a:pt x="32107" y="31"/>
                  </a:cubicBezTo>
                  <a:cubicBezTo>
                    <a:pt x="32130" y="29"/>
                    <a:pt x="32153" y="29"/>
                    <a:pt x="32176" y="29"/>
                  </a:cubicBezTo>
                  <a:cubicBezTo>
                    <a:pt x="32199" y="29"/>
                    <a:pt x="32222" y="29"/>
                    <a:pt x="32246" y="31"/>
                  </a:cubicBezTo>
                  <a:cubicBezTo>
                    <a:pt x="32042" y="31"/>
                    <a:pt x="32076" y="70"/>
                    <a:pt x="31970" y="89"/>
                  </a:cubicBezTo>
                  <a:cubicBezTo>
                    <a:pt x="31830" y="80"/>
                    <a:pt x="31572" y="77"/>
                    <a:pt x="31551" y="58"/>
                  </a:cubicBezTo>
                  <a:lnTo>
                    <a:pt x="31551" y="58"/>
                  </a:lnTo>
                  <a:lnTo>
                    <a:pt x="31553" y="77"/>
                  </a:lnTo>
                  <a:cubicBezTo>
                    <a:pt x="31526" y="78"/>
                    <a:pt x="31505" y="78"/>
                    <a:pt x="31489" y="78"/>
                  </a:cubicBezTo>
                  <a:cubicBezTo>
                    <a:pt x="31400" y="78"/>
                    <a:pt x="31456" y="64"/>
                    <a:pt x="31432" y="58"/>
                  </a:cubicBezTo>
                  <a:lnTo>
                    <a:pt x="31432" y="58"/>
                  </a:lnTo>
                  <a:cubicBezTo>
                    <a:pt x="31368" y="75"/>
                    <a:pt x="31451" y="98"/>
                    <a:pt x="31152" y="107"/>
                  </a:cubicBezTo>
                  <a:cubicBezTo>
                    <a:pt x="31173" y="89"/>
                    <a:pt x="31122" y="88"/>
                    <a:pt x="31060" y="88"/>
                  </a:cubicBezTo>
                  <a:cubicBezTo>
                    <a:pt x="31043" y="88"/>
                    <a:pt x="31025" y="88"/>
                    <a:pt x="31008" y="88"/>
                  </a:cubicBezTo>
                  <a:cubicBezTo>
                    <a:pt x="30947" y="88"/>
                    <a:pt x="30891" y="86"/>
                    <a:pt x="30895" y="70"/>
                  </a:cubicBezTo>
                  <a:lnTo>
                    <a:pt x="30895" y="70"/>
                  </a:lnTo>
                  <a:cubicBezTo>
                    <a:pt x="30768" y="74"/>
                    <a:pt x="30704" y="92"/>
                    <a:pt x="30588" y="92"/>
                  </a:cubicBezTo>
                  <a:cubicBezTo>
                    <a:pt x="30575" y="92"/>
                    <a:pt x="30562" y="91"/>
                    <a:pt x="30548" y="91"/>
                  </a:cubicBezTo>
                  <a:cubicBezTo>
                    <a:pt x="30401" y="74"/>
                    <a:pt x="30699" y="46"/>
                    <a:pt x="30821" y="46"/>
                  </a:cubicBezTo>
                  <a:cubicBezTo>
                    <a:pt x="30834" y="46"/>
                    <a:pt x="30845" y="46"/>
                    <a:pt x="30853" y="47"/>
                  </a:cubicBezTo>
                  <a:cubicBezTo>
                    <a:pt x="30865" y="47"/>
                    <a:pt x="30875" y="47"/>
                    <a:pt x="30884" y="47"/>
                  </a:cubicBezTo>
                  <a:cubicBezTo>
                    <a:pt x="31027" y="47"/>
                    <a:pt x="30830" y="63"/>
                    <a:pt x="30907" y="63"/>
                  </a:cubicBezTo>
                  <a:lnTo>
                    <a:pt x="31099" y="49"/>
                  </a:lnTo>
                  <a:cubicBezTo>
                    <a:pt x="30992" y="42"/>
                    <a:pt x="30782" y="35"/>
                    <a:pt x="30807" y="21"/>
                  </a:cubicBezTo>
                  <a:lnTo>
                    <a:pt x="30807" y="21"/>
                  </a:lnTo>
                  <a:cubicBezTo>
                    <a:pt x="30610" y="31"/>
                    <a:pt x="30965" y="35"/>
                    <a:pt x="30749" y="47"/>
                  </a:cubicBezTo>
                  <a:lnTo>
                    <a:pt x="30619" y="40"/>
                  </a:lnTo>
                  <a:lnTo>
                    <a:pt x="30619" y="40"/>
                  </a:lnTo>
                  <a:cubicBezTo>
                    <a:pt x="30406" y="51"/>
                    <a:pt x="30666" y="68"/>
                    <a:pt x="30385" y="75"/>
                  </a:cubicBezTo>
                  <a:cubicBezTo>
                    <a:pt x="30571" y="54"/>
                    <a:pt x="30090" y="77"/>
                    <a:pt x="30098" y="50"/>
                  </a:cubicBezTo>
                  <a:lnTo>
                    <a:pt x="30098" y="50"/>
                  </a:lnTo>
                  <a:cubicBezTo>
                    <a:pt x="30080" y="84"/>
                    <a:pt x="29597" y="59"/>
                    <a:pt x="29540" y="86"/>
                  </a:cubicBezTo>
                  <a:lnTo>
                    <a:pt x="29688" y="91"/>
                  </a:lnTo>
                  <a:lnTo>
                    <a:pt x="29656" y="77"/>
                  </a:lnTo>
                  <a:cubicBezTo>
                    <a:pt x="29784" y="75"/>
                    <a:pt x="29897" y="69"/>
                    <a:pt x="30022" y="69"/>
                  </a:cubicBezTo>
                  <a:cubicBezTo>
                    <a:pt x="30053" y="69"/>
                    <a:pt x="30084" y="69"/>
                    <a:pt x="30117" y="70"/>
                  </a:cubicBezTo>
                  <a:cubicBezTo>
                    <a:pt x="29985" y="84"/>
                    <a:pt x="30161" y="98"/>
                    <a:pt x="30010" y="109"/>
                  </a:cubicBezTo>
                  <a:cubicBezTo>
                    <a:pt x="29950" y="114"/>
                    <a:pt x="29911" y="115"/>
                    <a:pt x="29888" y="115"/>
                  </a:cubicBezTo>
                  <a:cubicBezTo>
                    <a:pt x="29804" y="115"/>
                    <a:pt x="29917" y="93"/>
                    <a:pt x="29897" y="93"/>
                  </a:cubicBezTo>
                  <a:cubicBezTo>
                    <a:pt x="29896" y="93"/>
                    <a:pt x="29895" y="93"/>
                    <a:pt x="29894" y="93"/>
                  </a:cubicBezTo>
                  <a:lnTo>
                    <a:pt x="29665" y="112"/>
                  </a:lnTo>
                  <a:lnTo>
                    <a:pt x="29820" y="123"/>
                  </a:lnTo>
                  <a:cubicBezTo>
                    <a:pt x="29644" y="133"/>
                    <a:pt x="29401" y="135"/>
                    <a:pt x="29158" y="135"/>
                  </a:cubicBezTo>
                  <a:cubicBezTo>
                    <a:pt x="28796" y="119"/>
                    <a:pt x="29202" y="116"/>
                    <a:pt x="28942" y="100"/>
                  </a:cubicBezTo>
                  <a:lnTo>
                    <a:pt x="28942" y="100"/>
                  </a:lnTo>
                  <a:cubicBezTo>
                    <a:pt x="28839" y="106"/>
                    <a:pt x="28852" y="114"/>
                    <a:pt x="28737" y="114"/>
                  </a:cubicBezTo>
                  <a:cubicBezTo>
                    <a:pt x="28723" y="114"/>
                    <a:pt x="28708" y="114"/>
                    <a:pt x="28690" y="114"/>
                  </a:cubicBezTo>
                  <a:lnTo>
                    <a:pt x="28690" y="114"/>
                  </a:lnTo>
                  <a:cubicBezTo>
                    <a:pt x="28712" y="116"/>
                    <a:pt x="28734" y="117"/>
                    <a:pt x="28754" y="117"/>
                  </a:cubicBezTo>
                  <a:cubicBezTo>
                    <a:pt x="28814" y="117"/>
                    <a:pt x="28865" y="109"/>
                    <a:pt x="28910" y="109"/>
                  </a:cubicBezTo>
                  <a:cubicBezTo>
                    <a:pt x="28991" y="130"/>
                    <a:pt x="28616" y="121"/>
                    <a:pt x="28634" y="142"/>
                  </a:cubicBezTo>
                  <a:cubicBezTo>
                    <a:pt x="28565" y="135"/>
                    <a:pt x="28579" y="126"/>
                    <a:pt x="28632" y="116"/>
                  </a:cubicBezTo>
                  <a:lnTo>
                    <a:pt x="28632" y="116"/>
                  </a:lnTo>
                  <a:cubicBezTo>
                    <a:pt x="28528" y="120"/>
                    <a:pt x="28426" y="122"/>
                    <a:pt x="28333" y="122"/>
                  </a:cubicBezTo>
                  <a:cubicBezTo>
                    <a:pt x="28179" y="122"/>
                    <a:pt x="28051" y="116"/>
                    <a:pt x="27986" y="100"/>
                  </a:cubicBezTo>
                  <a:lnTo>
                    <a:pt x="27865" y="126"/>
                  </a:lnTo>
                  <a:cubicBezTo>
                    <a:pt x="27393" y="121"/>
                    <a:pt x="28189" y="100"/>
                    <a:pt x="27791" y="89"/>
                  </a:cubicBezTo>
                  <a:cubicBezTo>
                    <a:pt x="27757" y="87"/>
                    <a:pt x="27723" y="87"/>
                    <a:pt x="27689" y="87"/>
                  </a:cubicBezTo>
                  <a:cubicBezTo>
                    <a:pt x="27591" y="87"/>
                    <a:pt x="27493" y="92"/>
                    <a:pt x="27395" y="100"/>
                  </a:cubicBezTo>
                  <a:lnTo>
                    <a:pt x="27536" y="100"/>
                  </a:lnTo>
                  <a:cubicBezTo>
                    <a:pt x="27427" y="114"/>
                    <a:pt x="27437" y="123"/>
                    <a:pt x="27263" y="133"/>
                  </a:cubicBezTo>
                  <a:cubicBezTo>
                    <a:pt x="27176" y="133"/>
                    <a:pt x="27182" y="124"/>
                    <a:pt x="27143" y="124"/>
                  </a:cubicBezTo>
                  <a:cubicBezTo>
                    <a:pt x="27126" y="124"/>
                    <a:pt x="27100" y="125"/>
                    <a:pt x="27054" y="130"/>
                  </a:cubicBezTo>
                  <a:cubicBezTo>
                    <a:pt x="26743" y="119"/>
                    <a:pt x="26869" y="99"/>
                    <a:pt x="26955" y="80"/>
                  </a:cubicBezTo>
                  <a:lnTo>
                    <a:pt x="26955" y="80"/>
                  </a:lnTo>
                  <a:cubicBezTo>
                    <a:pt x="26828" y="83"/>
                    <a:pt x="26659" y="82"/>
                    <a:pt x="26637" y="93"/>
                  </a:cubicBezTo>
                  <a:cubicBezTo>
                    <a:pt x="26636" y="88"/>
                    <a:pt x="26654" y="77"/>
                    <a:pt x="26721" y="70"/>
                  </a:cubicBezTo>
                  <a:lnTo>
                    <a:pt x="26721" y="70"/>
                  </a:lnTo>
                  <a:cubicBezTo>
                    <a:pt x="26778" y="76"/>
                    <a:pt x="26815" y="78"/>
                    <a:pt x="26839" y="78"/>
                  </a:cubicBezTo>
                  <a:cubicBezTo>
                    <a:pt x="26904" y="78"/>
                    <a:pt x="26877" y="63"/>
                    <a:pt x="26892" y="63"/>
                  </a:cubicBezTo>
                  <a:cubicBezTo>
                    <a:pt x="26897" y="63"/>
                    <a:pt x="26908" y="65"/>
                    <a:pt x="26929" y="70"/>
                  </a:cubicBezTo>
                  <a:lnTo>
                    <a:pt x="26992" y="70"/>
                  </a:lnTo>
                  <a:cubicBezTo>
                    <a:pt x="26995" y="69"/>
                    <a:pt x="26997" y="68"/>
                    <a:pt x="26999" y="68"/>
                  </a:cubicBezTo>
                  <a:cubicBezTo>
                    <a:pt x="26885" y="63"/>
                    <a:pt x="26890" y="54"/>
                    <a:pt x="26922" y="45"/>
                  </a:cubicBezTo>
                  <a:lnTo>
                    <a:pt x="26922" y="45"/>
                  </a:lnTo>
                  <a:lnTo>
                    <a:pt x="26815" y="58"/>
                  </a:lnTo>
                  <a:lnTo>
                    <a:pt x="26815" y="58"/>
                  </a:lnTo>
                  <a:lnTo>
                    <a:pt x="26739" y="35"/>
                  </a:lnTo>
                  <a:cubicBezTo>
                    <a:pt x="26734" y="35"/>
                    <a:pt x="26729" y="35"/>
                    <a:pt x="26724" y="35"/>
                  </a:cubicBezTo>
                  <a:cubicBezTo>
                    <a:pt x="26661" y="35"/>
                    <a:pt x="26612" y="45"/>
                    <a:pt x="26571" y="45"/>
                  </a:cubicBezTo>
                  <a:cubicBezTo>
                    <a:pt x="26556" y="45"/>
                    <a:pt x="26542" y="43"/>
                    <a:pt x="26529" y="40"/>
                  </a:cubicBezTo>
                  <a:cubicBezTo>
                    <a:pt x="26385" y="19"/>
                    <a:pt x="26737" y="5"/>
                    <a:pt x="26385" y="0"/>
                  </a:cubicBezTo>
                  <a:cubicBezTo>
                    <a:pt x="26363" y="0"/>
                    <a:pt x="26342" y="0"/>
                    <a:pt x="26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3"/>
          <p:cNvSpPr/>
          <p:nvPr/>
        </p:nvSpPr>
        <p:spPr>
          <a:xfrm rot="3061764">
            <a:off x="7575212" y="-149854"/>
            <a:ext cx="2605951" cy="1214579"/>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rot="-1474956">
            <a:off x="7577826" y="-790063"/>
            <a:ext cx="1827839" cy="3132829"/>
          </a:xfrm>
          <a:custGeom>
            <a:rect b="b" l="l" r="r" t="t"/>
            <a:pathLst>
              <a:path extrusionOk="0" fill="none" h="46203" w="26957">
                <a:moveTo>
                  <a:pt x="3072" y="1"/>
                </a:moveTo>
                <a:cubicBezTo>
                  <a:pt x="695" y="2859"/>
                  <a:pt x="0" y="7022"/>
                  <a:pt x="1318" y="10497"/>
                </a:cubicBezTo>
                <a:cubicBezTo>
                  <a:pt x="2639" y="13971"/>
                  <a:pt x="5919" y="16624"/>
                  <a:pt x="9595" y="17184"/>
                </a:cubicBezTo>
                <a:cubicBezTo>
                  <a:pt x="11242" y="17437"/>
                  <a:pt x="12921" y="17295"/>
                  <a:pt x="14589" y="17265"/>
                </a:cubicBezTo>
                <a:cubicBezTo>
                  <a:pt x="16257" y="17235"/>
                  <a:pt x="17974" y="17330"/>
                  <a:pt x="19493" y="18016"/>
                </a:cubicBezTo>
                <a:cubicBezTo>
                  <a:pt x="21015" y="18699"/>
                  <a:pt x="22312" y="20087"/>
                  <a:pt x="22472" y="21748"/>
                </a:cubicBezTo>
                <a:cubicBezTo>
                  <a:pt x="22634" y="23406"/>
                  <a:pt x="21344" y="25192"/>
                  <a:pt x="19676" y="25201"/>
                </a:cubicBezTo>
                <a:cubicBezTo>
                  <a:pt x="18346" y="25211"/>
                  <a:pt x="17130" y="24015"/>
                  <a:pt x="17114" y="22688"/>
                </a:cubicBezTo>
                <a:cubicBezTo>
                  <a:pt x="17098" y="21361"/>
                  <a:pt x="18286" y="20135"/>
                  <a:pt x="19616" y="20114"/>
                </a:cubicBezTo>
                <a:cubicBezTo>
                  <a:pt x="20943" y="20091"/>
                  <a:pt x="22173" y="21273"/>
                  <a:pt x="22203" y="22600"/>
                </a:cubicBezTo>
                <a:cubicBezTo>
                  <a:pt x="22233" y="24008"/>
                  <a:pt x="21126" y="25174"/>
                  <a:pt x="19977" y="25989"/>
                </a:cubicBezTo>
                <a:cubicBezTo>
                  <a:pt x="18828" y="26804"/>
                  <a:pt x="17520" y="27495"/>
                  <a:pt x="16769" y="28683"/>
                </a:cubicBezTo>
                <a:cubicBezTo>
                  <a:pt x="15395" y="30863"/>
                  <a:pt x="16901" y="34226"/>
                  <a:pt x="19442" y="34655"/>
                </a:cubicBezTo>
                <a:cubicBezTo>
                  <a:pt x="21552" y="35009"/>
                  <a:pt x="24089" y="33728"/>
                  <a:pt x="25671" y="35169"/>
                </a:cubicBezTo>
                <a:cubicBezTo>
                  <a:pt x="26957" y="36341"/>
                  <a:pt x="26486" y="38584"/>
                  <a:pt x="25266" y="39820"/>
                </a:cubicBezTo>
                <a:cubicBezTo>
                  <a:pt x="24043" y="41057"/>
                  <a:pt x="22319" y="41625"/>
                  <a:pt x="20772" y="42422"/>
                </a:cubicBezTo>
                <a:cubicBezTo>
                  <a:pt x="19224" y="43219"/>
                  <a:pt x="17689" y="44474"/>
                  <a:pt x="17487" y="4620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3"/>
          <p:cNvGrpSpPr/>
          <p:nvPr/>
        </p:nvGrpSpPr>
        <p:grpSpPr>
          <a:xfrm>
            <a:off x="3415634" y="3949978"/>
            <a:ext cx="818808" cy="1096167"/>
            <a:chOff x="113834" y="3966188"/>
            <a:chExt cx="818808" cy="1096167"/>
          </a:xfrm>
        </p:grpSpPr>
        <p:sp>
          <p:nvSpPr>
            <p:cNvPr id="221" name="Google Shape;221;p13"/>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3"/>
          <p:cNvSpPr txBox="1"/>
          <p:nvPr>
            <p:ph type="title"/>
          </p:nvPr>
        </p:nvSpPr>
        <p:spPr>
          <a:xfrm>
            <a:off x="720000" y="1805943"/>
            <a:ext cx="2374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4" name="Google Shape;224;p13"/>
          <p:cNvSpPr txBox="1"/>
          <p:nvPr>
            <p:ph hasCustomPrompt="1" idx="2" type="title"/>
          </p:nvPr>
        </p:nvSpPr>
        <p:spPr>
          <a:xfrm>
            <a:off x="1269750" y="1301789"/>
            <a:ext cx="12753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p:nvPr>
            <p:ph idx="1" type="subTitle"/>
          </p:nvPr>
        </p:nvSpPr>
        <p:spPr>
          <a:xfrm>
            <a:off x="720000" y="2246463"/>
            <a:ext cx="2374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6" name="Google Shape;226;p13"/>
          <p:cNvSpPr txBox="1"/>
          <p:nvPr>
            <p:ph idx="3" type="title"/>
          </p:nvPr>
        </p:nvSpPr>
        <p:spPr>
          <a:xfrm>
            <a:off x="3384600" y="1805943"/>
            <a:ext cx="2374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7" name="Google Shape;227;p13"/>
          <p:cNvSpPr txBox="1"/>
          <p:nvPr>
            <p:ph hasCustomPrompt="1" idx="4" type="title"/>
          </p:nvPr>
        </p:nvSpPr>
        <p:spPr>
          <a:xfrm>
            <a:off x="3934350" y="1301789"/>
            <a:ext cx="12753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p:nvPr>
            <p:ph idx="5" type="subTitle"/>
          </p:nvPr>
        </p:nvSpPr>
        <p:spPr>
          <a:xfrm>
            <a:off x="3384600" y="2246463"/>
            <a:ext cx="2374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 name="Google Shape;229;p13"/>
          <p:cNvSpPr txBox="1"/>
          <p:nvPr>
            <p:ph idx="6" type="title"/>
          </p:nvPr>
        </p:nvSpPr>
        <p:spPr>
          <a:xfrm>
            <a:off x="6049200" y="1805943"/>
            <a:ext cx="2374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0" name="Google Shape;230;p13"/>
          <p:cNvSpPr txBox="1"/>
          <p:nvPr>
            <p:ph hasCustomPrompt="1" idx="7" type="title"/>
          </p:nvPr>
        </p:nvSpPr>
        <p:spPr>
          <a:xfrm>
            <a:off x="6598950" y="1301789"/>
            <a:ext cx="12753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idx="8" type="subTitle"/>
          </p:nvPr>
        </p:nvSpPr>
        <p:spPr>
          <a:xfrm>
            <a:off x="6049200" y="2246463"/>
            <a:ext cx="2374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13"/>
          <p:cNvSpPr txBox="1"/>
          <p:nvPr>
            <p:ph idx="9" type="title"/>
          </p:nvPr>
        </p:nvSpPr>
        <p:spPr>
          <a:xfrm>
            <a:off x="720000" y="3442818"/>
            <a:ext cx="2374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3" name="Google Shape;233;p13"/>
          <p:cNvSpPr txBox="1"/>
          <p:nvPr>
            <p:ph hasCustomPrompt="1" idx="13" type="title"/>
          </p:nvPr>
        </p:nvSpPr>
        <p:spPr>
          <a:xfrm>
            <a:off x="1269750" y="2938789"/>
            <a:ext cx="12753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p:nvPr>
            <p:ph idx="14" type="subTitle"/>
          </p:nvPr>
        </p:nvSpPr>
        <p:spPr>
          <a:xfrm>
            <a:off x="720000" y="3883463"/>
            <a:ext cx="2374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5" name="Google Shape;235;p13"/>
          <p:cNvSpPr txBox="1"/>
          <p:nvPr>
            <p:ph idx="15" type="title"/>
          </p:nvPr>
        </p:nvSpPr>
        <p:spPr>
          <a:xfrm>
            <a:off x="6049200" y="3442818"/>
            <a:ext cx="2374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13"/>
          <p:cNvSpPr txBox="1"/>
          <p:nvPr>
            <p:ph hasCustomPrompt="1" idx="16" type="title"/>
          </p:nvPr>
        </p:nvSpPr>
        <p:spPr>
          <a:xfrm>
            <a:off x="6598950" y="2938789"/>
            <a:ext cx="12753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p:nvPr>
            <p:ph idx="17" type="subTitle"/>
          </p:nvPr>
        </p:nvSpPr>
        <p:spPr>
          <a:xfrm>
            <a:off x="6049200" y="3883463"/>
            <a:ext cx="2374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8" name="Google Shape;238;p13"/>
          <p:cNvSpPr txBox="1"/>
          <p:nvPr>
            <p:ph idx="18"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9" name="Shape 239"/>
        <p:cNvGrpSpPr/>
        <p:nvPr/>
      </p:nvGrpSpPr>
      <p:grpSpPr>
        <a:xfrm>
          <a:off x="0" y="0"/>
          <a:ext cx="0" cy="0"/>
          <a:chOff x="0" y="0"/>
          <a:chExt cx="0" cy="0"/>
        </a:xfrm>
      </p:grpSpPr>
      <p:sp>
        <p:nvSpPr>
          <p:cNvPr id="240" name="Google Shape;240;p14"/>
          <p:cNvSpPr/>
          <p:nvPr/>
        </p:nvSpPr>
        <p:spPr>
          <a:xfrm>
            <a:off x="-465550" y="38671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8422450" y="-568724"/>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rot="-9509990">
            <a:off x="-336024" y="4281407"/>
            <a:ext cx="2775365" cy="1342871"/>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flipH="1" rot="10800000">
            <a:off x="-534200" y="2442540"/>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rot="2184588">
            <a:off x="-285424" y="3335837"/>
            <a:ext cx="4545565" cy="3234013"/>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14"/>
          <p:cNvGrpSpPr/>
          <p:nvPr/>
        </p:nvGrpSpPr>
        <p:grpSpPr>
          <a:xfrm>
            <a:off x="7267225" y="3270200"/>
            <a:ext cx="1827795" cy="1832965"/>
            <a:chOff x="3658100" y="3154400"/>
            <a:chExt cx="1827795" cy="1832965"/>
          </a:xfrm>
        </p:grpSpPr>
        <p:sp>
          <p:nvSpPr>
            <p:cNvPr id="246" name="Google Shape;246;p14"/>
            <p:cNvSpPr/>
            <p:nvPr/>
          </p:nvSpPr>
          <p:spPr>
            <a:xfrm>
              <a:off x="3691733" y="3195231"/>
              <a:ext cx="1794162" cy="1792134"/>
            </a:xfrm>
            <a:custGeom>
              <a:rect b="b" l="l" r="r" t="t"/>
              <a:pathLst>
                <a:path extrusionOk="0" h="27388" w="27419">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658100" y="3154400"/>
              <a:ext cx="1793966" cy="1804632"/>
            </a:xfrm>
            <a:custGeom>
              <a:rect b="b" l="l" r="r" t="t"/>
              <a:pathLst>
                <a:path extrusionOk="0" fill="none" h="27579" w="27416">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4"/>
          <p:cNvGrpSpPr/>
          <p:nvPr/>
        </p:nvGrpSpPr>
        <p:grpSpPr>
          <a:xfrm>
            <a:off x="6708334" y="4007003"/>
            <a:ext cx="818808" cy="1096167"/>
            <a:chOff x="113834" y="3966188"/>
            <a:chExt cx="818808" cy="1096167"/>
          </a:xfrm>
        </p:grpSpPr>
        <p:sp>
          <p:nvSpPr>
            <p:cNvPr id="249" name="Google Shape;249;p14"/>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4"/>
          <p:cNvSpPr/>
          <p:nvPr/>
        </p:nvSpPr>
        <p:spPr>
          <a:xfrm rot="1527805">
            <a:off x="-581888" y="-1199839"/>
            <a:ext cx="3388303" cy="3035944"/>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rot="1158162">
            <a:off x="-415317" y="-803229"/>
            <a:ext cx="3786310" cy="3389823"/>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4"/>
          <p:cNvGrpSpPr/>
          <p:nvPr/>
        </p:nvGrpSpPr>
        <p:grpSpPr>
          <a:xfrm>
            <a:off x="4300996" y="76147"/>
            <a:ext cx="542009" cy="1370216"/>
            <a:chOff x="6086050" y="4051075"/>
            <a:chExt cx="271575" cy="686550"/>
          </a:xfrm>
        </p:grpSpPr>
        <p:sp>
          <p:nvSpPr>
            <p:cNvPr id="254" name="Google Shape;254;p14"/>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14"/>
          <p:cNvSpPr/>
          <p:nvPr/>
        </p:nvSpPr>
        <p:spPr>
          <a:xfrm flipH="1" rot="2075087">
            <a:off x="7556359" y="-188188"/>
            <a:ext cx="1745093" cy="1096156"/>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txBox="1"/>
          <p:nvPr>
            <p:ph type="title"/>
          </p:nvPr>
        </p:nvSpPr>
        <p:spPr>
          <a:xfrm>
            <a:off x="2626500" y="3034050"/>
            <a:ext cx="38910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1" name="Google Shape;261;p14"/>
          <p:cNvSpPr txBox="1"/>
          <p:nvPr>
            <p:ph idx="1" type="subTitle"/>
          </p:nvPr>
        </p:nvSpPr>
        <p:spPr>
          <a:xfrm>
            <a:off x="1458150" y="1487250"/>
            <a:ext cx="6227700" cy="149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62" name="Shape 262"/>
        <p:cNvGrpSpPr/>
        <p:nvPr/>
      </p:nvGrpSpPr>
      <p:grpSpPr>
        <a:xfrm>
          <a:off x="0" y="0"/>
          <a:ext cx="0" cy="0"/>
          <a:chOff x="0" y="0"/>
          <a:chExt cx="0" cy="0"/>
        </a:xfrm>
      </p:grpSpPr>
      <p:sp>
        <p:nvSpPr>
          <p:cNvPr id="263" name="Google Shape;263;p15"/>
          <p:cNvSpPr/>
          <p:nvPr/>
        </p:nvSpPr>
        <p:spPr>
          <a:xfrm>
            <a:off x="-465550" y="38671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rot="-5864913">
            <a:off x="372056" y="-1140351"/>
            <a:ext cx="1200534" cy="2804621"/>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647210">
            <a:off x="6767318" y="-326350"/>
            <a:ext cx="2775370" cy="1342872"/>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rot="-1029918">
            <a:off x="-708549" y="1557574"/>
            <a:ext cx="1490281" cy="1924095"/>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67" name="Google Shape;267;p15"/>
          <p:cNvSpPr/>
          <p:nvPr/>
        </p:nvSpPr>
        <p:spPr>
          <a:xfrm>
            <a:off x="7683763" y="354025"/>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flipH="1" rot="7804011">
            <a:off x="-122976" y="-1355042"/>
            <a:ext cx="4545563" cy="3234012"/>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5"/>
          <p:cNvGrpSpPr/>
          <p:nvPr/>
        </p:nvGrpSpPr>
        <p:grpSpPr>
          <a:xfrm>
            <a:off x="5944358" y="3364889"/>
            <a:ext cx="3162489" cy="1629909"/>
            <a:chOff x="3354813" y="3765175"/>
            <a:chExt cx="2434369" cy="1254645"/>
          </a:xfrm>
        </p:grpSpPr>
        <p:sp>
          <p:nvSpPr>
            <p:cNvPr id="270" name="Google Shape;270;p15"/>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a:off x="6718492" y="4228415"/>
            <a:ext cx="579257" cy="775506"/>
            <a:chOff x="3628937" y="4538594"/>
            <a:chExt cx="328153" cy="439331"/>
          </a:xfrm>
        </p:grpSpPr>
        <p:sp>
          <p:nvSpPr>
            <p:cNvPr id="273" name="Google Shape;273;p15"/>
            <p:cNvSpPr/>
            <p:nvPr/>
          </p:nvSpPr>
          <p:spPr>
            <a:xfrm>
              <a:off x="3649370" y="4582635"/>
              <a:ext cx="307721" cy="227987"/>
            </a:xfrm>
            <a:custGeom>
              <a:rect b="b" l="l" r="r" t="t"/>
              <a:pathLst>
                <a:path extrusionOk="0" h="4452" w="6009">
                  <a:moveTo>
                    <a:pt x="3387" y="1"/>
                  </a:moveTo>
                  <a:cubicBezTo>
                    <a:pt x="2435" y="1"/>
                    <a:pt x="1002" y="627"/>
                    <a:pt x="598" y="1276"/>
                  </a:cubicBezTo>
                  <a:cubicBezTo>
                    <a:pt x="0" y="2231"/>
                    <a:pt x="1791" y="1992"/>
                    <a:pt x="1751" y="2349"/>
                  </a:cubicBezTo>
                  <a:cubicBezTo>
                    <a:pt x="1712" y="2708"/>
                    <a:pt x="797" y="3067"/>
                    <a:pt x="1235" y="4035"/>
                  </a:cubicBezTo>
                  <a:cubicBezTo>
                    <a:pt x="1375" y="4346"/>
                    <a:pt x="1627" y="4452"/>
                    <a:pt x="1903" y="4452"/>
                  </a:cubicBezTo>
                  <a:cubicBezTo>
                    <a:pt x="2488" y="4452"/>
                    <a:pt x="3185" y="3980"/>
                    <a:pt x="3185" y="3980"/>
                  </a:cubicBezTo>
                  <a:lnTo>
                    <a:pt x="3820" y="3783"/>
                  </a:lnTo>
                  <a:cubicBezTo>
                    <a:pt x="5731" y="3544"/>
                    <a:pt x="6009" y="2787"/>
                    <a:pt x="5891" y="1828"/>
                  </a:cubicBezTo>
                  <a:cubicBezTo>
                    <a:pt x="5770" y="869"/>
                    <a:pt x="4499" y="1554"/>
                    <a:pt x="4258" y="484"/>
                  </a:cubicBezTo>
                  <a:cubicBezTo>
                    <a:pt x="4181" y="141"/>
                    <a:pt x="3838" y="1"/>
                    <a:pt x="3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628937" y="4538594"/>
              <a:ext cx="307772" cy="439331"/>
            </a:xfrm>
            <a:custGeom>
              <a:rect b="b" l="l" r="r" t="t"/>
              <a:pathLst>
                <a:path extrusionOk="0" fill="none" h="8579" w="6010">
                  <a:moveTo>
                    <a:pt x="3186" y="8578"/>
                  </a:moveTo>
                  <a:lnTo>
                    <a:pt x="3186" y="4564"/>
                  </a:lnTo>
                  <a:cubicBezTo>
                    <a:pt x="3186" y="4564"/>
                    <a:pt x="1673" y="5588"/>
                    <a:pt x="1235" y="4620"/>
                  </a:cubicBezTo>
                  <a:cubicBezTo>
                    <a:pt x="798" y="3651"/>
                    <a:pt x="1713" y="3295"/>
                    <a:pt x="1752" y="2936"/>
                  </a:cubicBezTo>
                  <a:cubicBezTo>
                    <a:pt x="1791" y="2579"/>
                    <a:pt x="1" y="2817"/>
                    <a:pt x="598" y="1861"/>
                  </a:cubicBezTo>
                  <a:cubicBezTo>
                    <a:pt x="1194" y="906"/>
                    <a:pt x="4020" y="1"/>
                    <a:pt x="4258" y="1071"/>
                  </a:cubicBezTo>
                  <a:cubicBezTo>
                    <a:pt x="4497" y="2141"/>
                    <a:pt x="5771" y="1455"/>
                    <a:pt x="5891" y="2414"/>
                  </a:cubicBezTo>
                  <a:cubicBezTo>
                    <a:pt x="6010" y="3373"/>
                    <a:pt x="5732" y="4131"/>
                    <a:pt x="3820" y="4369"/>
                  </a:cubicBez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5"/>
          <p:cNvGrpSpPr/>
          <p:nvPr/>
        </p:nvGrpSpPr>
        <p:grpSpPr>
          <a:xfrm flipH="1">
            <a:off x="104187" y="3702613"/>
            <a:ext cx="1221838" cy="1440999"/>
            <a:chOff x="3917512" y="3702763"/>
            <a:chExt cx="1221838" cy="1440999"/>
          </a:xfrm>
        </p:grpSpPr>
        <p:grpSp>
          <p:nvGrpSpPr>
            <p:cNvPr id="276" name="Google Shape;276;p15"/>
            <p:cNvGrpSpPr/>
            <p:nvPr/>
          </p:nvGrpSpPr>
          <p:grpSpPr>
            <a:xfrm flipH="1">
              <a:off x="4386919" y="3702763"/>
              <a:ext cx="752430" cy="1437610"/>
              <a:chOff x="-56046" y="3110100"/>
              <a:chExt cx="1064258" cy="2033395"/>
            </a:xfrm>
          </p:grpSpPr>
          <p:sp>
            <p:nvSpPr>
              <p:cNvPr id="277" name="Google Shape;277;p15"/>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5"/>
            <p:cNvGrpSpPr/>
            <p:nvPr/>
          </p:nvGrpSpPr>
          <p:grpSpPr>
            <a:xfrm flipH="1">
              <a:off x="3917512" y="3989246"/>
              <a:ext cx="469371" cy="1154516"/>
              <a:chOff x="889085" y="3601710"/>
              <a:chExt cx="597164" cy="1468850"/>
            </a:xfrm>
          </p:grpSpPr>
          <p:sp>
            <p:nvSpPr>
              <p:cNvPr id="280" name="Google Shape;280;p15"/>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2" name="Google Shape;282;p15"/>
          <p:cNvSpPr txBox="1"/>
          <p:nvPr>
            <p:ph idx="1" type="subTitle"/>
          </p:nvPr>
        </p:nvSpPr>
        <p:spPr>
          <a:xfrm>
            <a:off x="1707600" y="2758875"/>
            <a:ext cx="5728800" cy="7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15"/>
          <p:cNvSpPr txBox="1"/>
          <p:nvPr>
            <p:ph type="title"/>
          </p:nvPr>
        </p:nvSpPr>
        <p:spPr>
          <a:xfrm>
            <a:off x="1707600" y="1380525"/>
            <a:ext cx="5728800" cy="14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100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grpSp>
        <p:nvGrpSpPr>
          <p:cNvPr id="284" name="Google Shape;284;p15"/>
          <p:cNvGrpSpPr/>
          <p:nvPr/>
        </p:nvGrpSpPr>
        <p:grpSpPr>
          <a:xfrm>
            <a:off x="5395896" y="195697"/>
            <a:ext cx="542009" cy="1370216"/>
            <a:chOff x="6086050" y="4051075"/>
            <a:chExt cx="271575" cy="686550"/>
          </a:xfrm>
        </p:grpSpPr>
        <p:sp>
          <p:nvSpPr>
            <p:cNvPr id="285" name="Google Shape;285;p15"/>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90" name="Shape 290"/>
        <p:cNvGrpSpPr/>
        <p:nvPr/>
      </p:nvGrpSpPr>
      <p:grpSpPr>
        <a:xfrm>
          <a:off x="0" y="0"/>
          <a:ext cx="0" cy="0"/>
          <a:chOff x="0" y="0"/>
          <a:chExt cx="0" cy="0"/>
        </a:xfrm>
      </p:grpSpPr>
      <p:sp>
        <p:nvSpPr>
          <p:cNvPr id="291" name="Google Shape;291;p16"/>
          <p:cNvSpPr/>
          <p:nvPr/>
        </p:nvSpPr>
        <p:spPr>
          <a:xfrm>
            <a:off x="-465550" y="4171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rot="-5400000">
            <a:off x="692126" y="-1188125"/>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16"/>
          <p:cNvGrpSpPr/>
          <p:nvPr/>
        </p:nvGrpSpPr>
        <p:grpSpPr>
          <a:xfrm flipH="1">
            <a:off x="156968" y="3528654"/>
            <a:ext cx="2290183" cy="1579980"/>
            <a:chOff x="6608125" y="3473975"/>
            <a:chExt cx="2290183" cy="1579980"/>
          </a:xfrm>
        </p:grpSpPr>
        <p:sp>
          <p:nvSpPr>
            <p:cNvPr id="294" name="Google Shape;294;p16"/>
            <p:cNvSpPr/>
            <p:nvPr/>
          </p:nvSpPr>
          <p:spPr>
            <a:xfrm>
              <a:off x="6643630" y="3519898"/>
              <a:ext cx="2254679" cy="1534057"/>
            </a:xfrm>
            <a:custGeom>
              <a:rect b="b" l="l" r="r" t="t"/>
              <a:pathLst>
                <a:path extrusionOk="0" h="25621" w="37658">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6608125" y="3473975"/>
              <a:ext cx="2254679" cy="1546092"/>
            </a:xfrm>
            <a:custGeom>
              <a:rect b="b" l="l" r="r" t="t"/>
              <a:pathLst>
                <a:path extrusionOk="0" fill="none" h="25822" w="37658">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6"/>
          <p:cNvGrpSpPr/>
          <p:nvPr/>
        </p:nvGrpSpPr>
        <p:grpSpPr>
          <a:xfrm>
            <a:off x="8467685" y="4104578"/>
            <a:ext cx="570058" cy="1027147"/>
            <a:chOff x="7124634" y="4277738"/>
            <a:chExt cx="316981" cy="571145"/>
          </a:xfrm>
        </p:grpSpPr>
        <p:sp>
          <p:nvSpPr>
            <p:cNvPr id="297" name="Google Shape;297;p16"/>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6"/>
          <p:cNvGrpSpPr/>
          <p:nvPr/>
        </p:nvGrpSpPr>
        <p:grpSpPr>
          <a:xfrm rot="-5091608">
            <a:off x="8072308" y="-364122"/>
            <a:ext cx="1360819" cy="1440479"/>
            <a:chOff x="8273200" y="4264350"/>
            <a:chExt cx="1044664" cy="1105817"/>
          </a:xfrm>
        </p:grpSpPr>
        <p:sp>
          <p:nvSpPr>
            <p:cNvPr id="300" name="Google Shape;300;p16"/>
            <p:cNvSpPr/>
            <p:nvPr/>
          </p:nvSpPr>
          <p:spPr>
            <a:xfrm>
              <a:off x="8273200" y="4264350"/>
              <a:ext cx="1044664" cy="1105817"/>
            </a:xfrm>
            <a:custGeom>
              <a:rect b="b" l="l" r="r" t="t"/>
              <a:pathLst>
                <a:path extrusionOk="0" h="8825" w="9853">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8497910" y="4516225"/>
              <a:ext cx="595257" cy="742658"/>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6"/>
          <p:cNvSpPr/>
          <p:nvPr/>
        </p:nvSpPr>
        <p:spPr>
          <a:xfrm rot="-1047473">
            <a:off x="3666157" y="-647443"/>
            <a:ext cx="2847525" cy="1151171"/>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txBox="1"/>
          <p:nvPr>
            <p:ph idx="1" type="subTitle"/>
          </p:nvPr>
        </p:nvSpPr>
        <p:spPr>
          <a:xfrm>
            <a:off x="715088" y="2188950"/>
            <a:ext cx="3195300" cy="118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16"/>
          <p:cNvSpPr txBox="1"/>
          <p:nvPr>
            <p:ph type="title"/>
          </p:nvPr>
        </p:nvSpPr>
        <p:spPr>
          <a:xfrm>
            <a:off x="715088" y="1616250"/>
            <a:ext cx="3687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305" name="Shape 305"/>
        <p:cNvGrpSpPr/>
        <p:nvPr/>
      </p:nvGrpSpPr>
      <p:grpSpPr>
        <a:xfrm>
          <a:off x="0" y="0"/>
          <a:ext cx="0" cy="0"/>
          <a:chOff x="0" y="0"/>
          <a:chExt cx="0" cy="0"/>
        </a:xfrm>
      </p:grpSpPr>
      <p:sp>
        <p:nvSpPr>
          <p:cNvPr id="306" name="Google Shape;306;p17"/>
          <p:cNvSpPr/>
          <p:nvPr/>
        </p:nvSpPr>
        <p:spPr>
          <a:xfrm flipH="1">
            <a:off x="-465550" y="40957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7"/>
          <p:cNvGrpSpPr/>
          <p:nvPr/>
        </p:nvGrpSpPr>
        <p:grpSpPr>
          <a:xfrm flipH="1">
            <a:off x="3974934" y="3270200"/>
            <a:ext cx="1827795" cy="1832965"/>
            <a:chOff x="3658100" y="3154400"/>
            <a:chExt cx="1827795" cy="1832965"/>
          </a:xfrm>
        </p:grpSpPr>
        <p:sp>
          <p:nvSpPr>
            <p:cNvPr id="308" name="Google Shape;308;p17"/>
            <p:cNvSpPr/>
            <p:nvPr/>
          </p:nvSpPr>
          <p:spPr>
            <a:xfrm>
              <a:off x="3691733" y="3195231"/>
              <a:ext cx="1794162" cy="1792134"/>
            </a:xfrm>
            <a:custGeom>
              <a:rect b="b" l="l" r="r" t="t"/>
              <a:pathLst>
                <a:path extrusionOk="0" h="27388" w="27419">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3658100" y="3154400"/>
              <a:ext cx="1793966" cy="1804632"/>
            </a:xfrm>
            <a:custGeom>
              <a:rect b="b" l="l" r="r" t="t"/>
              <a:pathLst>
                <a:path extrusionOk="0" fill="none" h="27579" w="27416">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7"/>
          <p:cNvGrpSpPr/>
          <p:nvPr/>
        </p:nvGrpSpPr>
        <p:grpSpPr>
          <a:xfrm flipH="1">
            <a:off x="5542812" y="4007003"/>
            <a:ext cx="818808" cy="1096167"/>
            <a:chOff x="113834" y="3966188"/>
            <a:chExt cx="818808" cy="1096167"/>
          </a:xfrm>
        </p:grpSpPr>
        <p:sp>
          <p:nvSpPr>
            <p:cNvPr id="311" name="Google Shape;311;p17"/>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7"/>
          <p:cNvSpPr/>
          <p:nvPr/>
        </p:nvSpPr>
        <p:spPr>
          <a:xfrm rot="-1704600">
            <a:off x="3822245" y="-13074"/>
            <a:ext cx="1745082" cy="1096151"/>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17"/>
          <p:cNvGrpSpPr/>
          <p:nvPr/>
        </p:nvGrpSpPr>
        <p:grpSpPr>
          <a:xfrm rot="-4770148">
            <a:off x="-544496" y="4146675"/>
            <a:ext cx="1534191" cy="1305011"/>
            <a:chOff x="-191150" y="-216551"/>
            <a:chExt cx="1534133" cy="1304962"/>
          </a:xfrm>
        </p:grpSpPr>
        <p:sp>
          <p:nvSpPr>
            <p:cNvPr id="315" name="Google Shape;315;p17"/>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7"/>
          <p:cNvSpPr/>
          <p:nvPr/>
        </p:nvSpPr>
        <p:spPr>
          <a:xfrm rot="-308598">
            <a:off x="6687163" y="-395011"/>
            <a:ext cx="3569323" cy="1670575"/>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7"/>
          <p:cNvGrpSpPr/>
          <p:nvPr/>
        </p:nvGrpSpPr>
        <p:grpSpPr>
          <a:xfrm>
            <a:off x="7217013" y="-808280"/>
            <a:ext cx="2509583" cy="1668048"/>
            <a:chOff x="-372074" y="-1220130"/>
            <a:chExt cx="2509583" cy="1668048"/>
          </a:xfrm>
        </p:grpSpPr>
        <p:sp>
          <p:nvSpPr>
            <p:cNvPr id="319" name="Google Shape;319;p17"/>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7"/>
          <p:cNvSpPr/>
          <p:nvPr/>
        </p:nvSpPr>
        <p:spPr>
          <a:xfrm rot="3541365">
            <a:off x="-223491" y="-467237"/>
            <a:ext cx="1490280" cy="1924093"/>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txBox="1"/>
          <p:nvPr>
            <p:ph idx="1" type="subTitle"/>
          </p:nvPr>
        </p:nvSpPr>
        <p:spPr>
          <a:xfrm>
            <a:off x="4674300" y="2084632"/>
            <a:ext cx="3754500" cy="118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23" name="Google Shape;323;p17"/>
          <p:cNvSpPr txBox="1"/>
          <p:nvPr>
            <p:ph type="title"/>
          </p:nvPr>
        </p:nvSpPr>
        <p:spPr>
          <a:xfrm>
            <a:off x="4740988" y="1616250"/>
            <a:ext cx="36879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324" name="Shape 324"/>
        <p:cNvGrpSpPr/>
        <p:nvPr/>
      </p:nvGrpSpPr>
      <p:grpSpPr>
        <a:xfrm>
          <a:off x="0" y="0"/>
          <a:ext cx="0" cy="0"/>
          <a:chOff x="0" y="0"/>
          <a:chExt cx="0" cy="0"/>
        </a:xfrm>
      </p:grpSpPr>
      <p:sp>
        <p:nvSpPr>
          <p:cNvPr id="325" name="Google Shape;325;p18"/>
          <p:cNvSpPr/>
          <p:nvPr/>
        </p:nvSpPr>
        <p:spPr>
          <a:xfrm>
            <a:off x="-465550" y="4171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8"/>
          <p:cNvGrpSpPr/>
          <p:nvPr/>
        </p:nvGrpSpPr>
        <p:grpSpPr>
          <a:xfrm flipH="1" rot="1503816">
            <a:off x="7812816" y="-309234"/>
            <a:ext cx="1660073" cy="1412089"/>
            <a:chOff x="-191150" y="-216551"/>
            <a:chExt cx="1534133" cy="1304962"/>
          </a:xfrm>
        </p:grpSpPr>
        <p:sp>
          <p:nvSpPr>
            <p:cNvPr id="327" name="Google Shape;327;p18"/>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8"/>
          <p:cNvGrpSpPr/>
          <p:nvPr/>
        </p:nvGrpSpPr>
        <p:grpSpPr>
          <a:xfrm>
            <a:off x="3795271" y="614722"/>
            <a:ext cx="542009" cy="1370216"/>
            <a:chOff x="6086050" y="4051075"/>
            <a:chExt cx="271575" cy="686550"/>
          </a:xfrm>
        </p:grpSpPr>
        <p:sp>
          <p:nvSpPr>
            <p:cNvPr id="330" name="Google Shape;330;p18"/>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8"/>
          <p:cNvSpPr/>
          <p:nvPr/>
        </p:nvSpPr>
        <p:spPr>
          <a:xfrm rot="-8451184">
            <a:off x="5089568" y="-812390"/>
            <a:ext cx="1749996" cy="1703552"/>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flipH="1" rot="9917712">
            <a:off x="-632428" y="-520397"/>
            <a:ext cx="2775370" cy="1342871"/>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flipH="1" rot="10800000">
            <a:off x="-757400" y="95715"/>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8"/>
          <p:cNvGrpSpPr/>
          <p:nvPr/>
        </p:nvGrpSpPr>
        <p:grpSpPr>
          <a:xfrm>
            <a:off x="6898184" y="3891198"/>
            <a:ext cx="2180883" cy="1179402"/>
            <a:chOff x="3558788" y="1917925"/>
            <a:chExt cx="2026467" cy="1095895"/>
          </a:xfrm>
        </p:grpSpPr>
        <p:sp>
          <p:nvSpPr>
            <p:cNvPr id="339" name="Google Shape;339;p18"/>
            <p:cNvSpPr/>
            <p:nvPr/>
          </p:nvSpPr>
          <p:spPr>
            <a:xfrm>
              <a:off x="3581746" y="1942846"/>
              <a:ext cx="2003508" cy="1070974"/>
            </a:xfrm>
            <a:custGeom>
              <a:rect b="b" l="l" r="r" t="t"/>
              <a:pathLst>
                <a:path extrusionOk="0" h="21831" w="40840">
                  <a:moveTo>
                    <a:pt x="32093" y="0"/>
                  </a:moveTo>
                  <a:lnTo>
                    <a:pt x="30721" y="2"/>
                  </a:lnTo>
                  <a:lnTo>
                    <a:pt x="27180" y="7"/>
                  </a:lnTo>
                  <a:cubicBezTo>
                    <a:pt x="26503" y="7"/>
                    <a:pt x="26702" y="841"/>
                    <a:pt x="26700" y="1295"/>
                  </a:cubicBezTo>
                  <a:cubicBezTo>
                    <a:pt x="26696" y="3067"/>
                    <a:pt x="26698" y="4841"/>
                    <a:pt x="26719" y="6613"/>
                  </a:cubicBezTo>
                  <a:cubicBezTo>
                    <a:pt x="26730" y="7517"/>
                    <a:pt x="26746" y="8418"/>
                    <a:pt x="26767" y="9319"/>
                  </a:cubicBezTo>
                  <a:cubicBezTo>
                    <a:pt x="26779" y="9775"/>
                    <a:pt x="27004" y="11140"/>
                    <a:pt x="26223" y="11158"/>
                  </a:cubicBezTo>
                  <a:lnTo>
                    <a:pt x="24761" y="11193"/>
                  </a:lnTo>
                  <a:cubicBezTo>
                    <a:pt x="24578" y="11198"/>
                    <a:pt x="24173" y="11248"/>
                    <a:pt x="23773" y="11248"/>
                  </a:cubicBezTo>
                  <a:cubicBezTo>
                    <a:pt x="23285" y="11248"/>
                    <a:pt x="22803" y="11174"/>
                    <a:pt x="22737" y="10857"/>
                  </a:cubicBezTo>
                  <a:cubicBezTo>
                    <a:pt x="22709" y="10721"/>
                    <a:pt x="22727" y="10579"/>
                    <a:pt x="22737" y="10440"/>
                  </a:cubicBezTo>
                  <a:cubicBezTo>
                    <a:pt x="22776" y="9907"/>
                    <a:pt x="22878" y="9386"/>
                    <a:pt x="22579" y="9333"/>
                  </a:cubicBezTo>
                  <a:cubicBezTo>
                    <a:pt x="22463" y="9312"/>
                    <a:pt x="22153" y="9305"/>
                    <a:pt x="21758" y="9305"/>
                  </a:cubicBezTo>
                  <a:cubicBezTo>
                    <a:pt x="20903" y="9305"/>
                    <a:pt x="19644" y="9338"/>
                    <a:pt x="19065" y="9338"/>
                  </a:cubicBezTo>
                  <a:cubicBezTo>
                    <a:pt x="19017" y="9338"/>
                    <a:pt x="18974" y="9338"/>
                    <a:pt x="18935" y="9338"/>
                  </a:cubicBezTo>
                  <a:cubicBezTo>
                    <a:pt x="18906" y="9337"/>
                    <a:pt x="18875" y="9336"/>
                    <a:pt x="18845" y="9336"/>
                  </a:cubicBezTo>
                  <a:cubicBezTo>
                    <a:pt x="18662" y="9336"/>
                    <a:pt x="18475" y="9354"/>
                    <a:pt x="18324" y="9451"/>
                  </a:cubicBezTo>
                  <a:cubicBezTo>
                    <a:pt x="17907" y="9724"/>
                    <a:pt x="18335" y="11114"/>
                    <a:pt x="17969" y="11276"/>
                  </a:cubicBezTo>
                  <a:cubicBezTo>
                    <a:pt x="17863" y="11325"/>
                    <a:pt x="17742" y="11325"/>
                    <a:pt x="17624" y="11325"/>
                  </a:cubicBezTo>
                  <a:cubicBezTo>
                    <a:pt x="16332" y="11323"/>
                    <a:pt x="14546" y="11320"/>
                    <a:pt x="13253" y="11320"/>
                  </a:cubicBezTo>
                  <a:cubicBezTo>
                    <a:pt x="12936" y="11320"/>
                    <a:pt x="13096" y="14184"/>
                    <a:pt x="13121" y="15441"/>
                  </a:cubicBezTo>
                  <a:cubicBezTo>
                    <a:pt x="13122" y="15493"/>
                    <a:pt x="13076" y="15508"/>
                    <a:pt x="13015" y="15508"/>
                  </a:cubicBezTo>
                  <a:cubicBezTo>
                    <a:pt x="12943" y="15508"/>
                    <a:pt x="12850" y="15488"/>
                    <a:pt x="12790" y="15488"/>
                  </a:cubicBezTo>
                  <a:cubicBezTo>
                    <a:pt x="12206" y="15488"/>
                    <a:pt x="11622" y="15485"/>
                    <a:pt x="11039" y="15485"/>
                  </a:cubicBezTo>
                  <a:cubicBezTo>
                    <a:pt x="10872" y="15485"/>
                    <a:pt x="10638" y="15509"/>
                    <a:pt x="10408" y="15509"/>
                  </a:cubicBezTo>
                  <a:cubicBezTo>
                    <a:pt x="10166" y="15509"/>
                    <a:pt x="9928" y="15483"/>
                    <a:pt x="9774" y="15377"/>
                  </a:cubicBezTo>
                  <a:cubicBezTo>
                    <a:pt x="9517" y="15201"/>
                    <a:pt x="9612" y="14376"/>
                    <a:pt x="9635" y="14035"/>
                  </a:cubicBezTo>
                  <a:cubicBezTo>
                    <a:pt x="9670" y="13547"/>
                    <a:pt x="9869" y="12013"/>
                    <a:pt x="9229" y="12013"/>
                  </a:cubicBezTo>
                  <a:lnTo>
                    <a:pt x="6473" y="12013"/>
                  </a:lnTo>
                  <a:cubicBezTo>
                    <a:pt x="6398" y="12013"/>
                    <a:pt x="6314" y="12006"/>
                    <a:pt x="6232" y="12006"/>
                  </a:cubicBezTo>
                  <a:cubicBezTo>
                    <a:pt x="6065" y="12006"/>
                    <a:pt x="5903" y="12034"/>
                    <a:pt x="5824" y="12203"/>
                  </a:cubicBezTo>
                  <a:cubicBezTo>
                    <a:pt x="5769" y="12319"/>
                    <a:pt x="5771" y="12453"/>
                    <a:pt x="5771" y="12583"/>
                  </a:cubicBezTo>
                  <a:cubicBezTo>
                    <a:pt x="5801" y="14610"/>
                    <a:pt x="5801" y="15944"/>
                    <a:pt x="5873" y="17969"/>
                  </a:cubicBezTo>
                  <a:cubicBezTo>
                    <a:pt x="5887" y="18345"/>
                    <a:pt x="5850" y="18830"/>
                    <a:pt x="5385" y="18830"/>
                  </a:cubicBezTo>
                  <a:cubicBezTo>
                    <a:pt x="5384" y="18830"/>
                    <a:pt x="5383" y="18830"/>
                    <a:pt x="5382" y="18830"/>
                  </a:cubicBezTo>
                  <a:lnTo>
                    <a:pt x="1" y="18830"/>
                  </a:lnTo>
                  <a:lnTo>
                    <a:pt x="1" y="21830"/>
                  </a:lnTo>
                  <a:lnTo>
                    <a:pt x="40833" y="21830"/>
                  </a:lnTo>
                  <a:lnTo>
                    <a:pt x="40833" y="10116"/>
                  </a:lnTo>
                  <a:cubicBezTo>
                    <a:pt x="40833" y="7420"/>
                    <a:pt x="40807" y="4726"/>
                    <a:pt x="40833" y="2029"/>
                  </a:cubicBezTo>
                  <a:cubicBezTo>
                    <a:pt x="40835" y="1654"/>
                    <a:pt x="40840" y="1374"/>
                    <a:pt x="40335" y="1369"/>
                  </a:cubicBezTo>
                  <a:cubicBezTo>
                    <a:pt x="40017" y="1367"/>
                    <a:pt x="38432" y="1266"/>
                    <a:pt x="36990" y="1266"/>
                  </a:cubicBezTo>
                  <a:cubicBezTo>
                    <a:pt x="35670" y="1266"/>
                    <a:pt x="34470" y="1350"/>
                    <a:pt x="34470" y="1672"/>
                  </a:cubicBezTo>
                  <a:cubicBezTo>
                    <a:pt x="34470" y="3433"/>
                    <a:pt x="34472" y="5191"/>
                    <a:pt x="34474" y="6949"/>
                  </a:cubicBezTo>
                  <a:cubicBezTo>
                    <a:pt x="34476" y="7830"/>
                    <a:pt x="34460" y="8712"/>
                    <a:pt x="34481" y="9592"/>
                  </a:cubicBezTo>
                  <a:cubicBezTo>
                    <a:pt x="34490" y="9986"/>
                    <a:pt x="34641" y="10885"/>
                    <a:pt x="34039" y="10922"/>
                  </a:cubicBezTo>
                  <a:cubicBezTo>
                    <a:pt x="33900" y="10931"/>
                    <a:pt x="33650" y="10964"/>
                    <a:pt x="33405" y="10964"/>
                  </a:cubicBezTo>
                  <a:cubicBezTo>
                    <a:pt x="33120" y="10964"/>
                    <a:pt x="32842" y="10919"/>
                    <a:pt x="32748" y="10739"/>
                  </a:cubicBezTo>
                  <a:cubicBezTo>
                    <a:pt x="32690" y="10628"/>
                    <a:pt x="32690" y="10494"/>
                    <a:pt x="32690" y="10366"/>
                  </a:cubicBezTo>
                  <a:lnTo>
                    <a:pt x="32702" y="4658"/>
                  </a:lnTo>
                  <a:cubicBezTo>
                    <a:pt x="32704" y="3725"/>
                    <a:pt x="32667" y="2782"/>
                    <a:pt x="32721" y="1851"/>
                  </a:cubicBezTo>
                  <a:cubicBezTo>
                    <a:pt x="32744" y="1476"/>
                    <a:pt x="32964" y="341"/>
                    <a:pt x="32561" y="88"/>
                  </a:cubicBezTo>
                  <a:cubicBezTo>
                    <a:pt x="32424" y="0"/>
                    <a:pt x="32253" y="0"/>
                    <a:pt x="32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3558788" y="1917925"/>
              <a:ext cx="2003410" cy="1070876"/>
            </a:xfrm>
            <a:custGeom>
              <a:rect b="b" l="l" r="r" t="t"/>
              <a:pathLst>
                <a:path extrusionOk="0" fill="none" h="21829" w="40838">
                  <a:moveTo>
                    <a:pt x="40831" y="21829"/>
                  </a:moveTo>
                  <a:lnTo>
                    <a:pt x="40831" y="10114"/>
                  </a:lnTo>
                  <a:cubicBezTo>
                    <a:pt x="40831" y="7420"/>
                    <a:pt x="40807" y="4724"/>
                    <a:pt x="40831" y="2030"/>
                  </a:cubicBezTo>
                  <a:cubicBezTo>
                    <a:pt x="40835" y="1652"/>
                    <a:pt x="40837" y="1372"/>
                    <a:pt x="40335" y="1367"/>
                  </a:cubicBezTo>
                  <a:cubicBezTo>
                    <a:pt x="39723" y="1363"/>
                    <a:pt x="34470" y="999"/>
                    <a:pt x="34470" y="1673"/>
                  </a:cubicBezTo>
                  <a:cubicBezTo>
                    <a:pt x="34470" y="3431"/>
                    <a:pt x="34472" y="5192"/>
                    <a:pt x="34474" y="6950"/>
                  </a:cubicBezTo>
                  <a:cubicBezTo>
                    <a:pt x="34477" y="7830"/>
                    <a:pt x="34460" y="8713"/>
                    <a:pt x="34481" y="9591"/>
                  </a:cubicBezTo>
                  <a:cubicBezTo>
                    <a:pt x="34488" y="9985"/>
                    <a:pt x="34639" y="10886"/>
                    <a:pt x="34039" y="10923"/>
                  </a:cubicBezTo>
                  <a:cubicBezTo>
                    <a:pt x="33740" y="10939"/>
                    <a:pt x="32922" y="11076"/>
                    <a:pt x="32748" y="10740"/>
                  </a:cubicBezTo>
                  <a:cubicBezTo>
                    <a:pt x="32691" y="10626"/>
                    <a:pt x="32691" y="10494"/>
                    <a:pt x="32691" y="10367"/>
                  </a:cubicBezTo>
                  <a:lnTo>
                    <a:pt x="32702" y="4659"/>
                  </a:lnTo>
                  <a:cubicBezTo>
                    <a:pt x="32704" y="3726"/>
                    <a:pt x="32667" y="2780"/>
                    <a:pt x="32721" y="1852"/>
                  </a:cubicBezTo>
                  <a:cubicBezTo>
                    <a:pt x="32744" y="1474"/>
                    <a:pt x="32964" y="341"/>
                    <a:pt x="32559" y="86"/>
                  </a:cubicBezTo>
                  <a:cubicBezTo>
                    <a:pt x="32424" y="1"/>
                    <a:pt x="32253" y="1"/>
                    <a:pt x="32093" y="1"/>
                  </a:cubicBezTo>
                  <a:lnTo>
                    <a:pt x="30722" y="1"/>
                  </a:lnTo>
                  <a:lnTo>
                    <a:pt x="27180" y="8"/>
                  </a:lnTo>
                  <a:cubicBezTo>
                    <a:pt x="26503" y="8"/>
                    <a:pt x="26703" y="839"/>
                    <a:pt x="26700" y="1296"/>
                  </a:cubicBezTo>
                  <a:cubicBezTo>
                    <a:pt x="26696" y="3068"/>
                    <a:pt x="26698" y="4840"/>
                    <a:pt x="26719" y="6612"/>
                  </a:cubicBezTo>
                  <a:cubicBezTo>
                    <a:pt x="26730" y="7515"/>
                    <a:pt x="26747" y="8419"/>
                    <a:pt x="26767" y="9320"/>
                  </a:cubicBezTo>
                  <a:cubicBezTo>
                    <a:pt x="26779" y="9776"/>
                    <a:pt x="27004" y="11138"/>
                    <a:pt x="26223" y="11157"/>
                  </a:cubicBezTo>
                  <a:lnTo>
                    <a:pt x="24761" y="11194"/>
                  </a:lnTo>
                  <a:cubicBezTo>
                    <a:pt x="24354" y="11203"/>
                    <a:pt x="22855" y="11435"/>
                    <a:pt x="22737" y="10858"/>
                  </a:cubicBezTo>
                  <a:cubicBezTo>
                    <a:pt x="22709" y="10721"/>
                    <a:pt x="22728" y="10580"/>
                    <a:pt x="22737" y="10439"/>
                  </a:cubicBezTo>
                  <a:cubicBezTo>
                    <a:pt x="22776" y="9908"/>
                    <a:pt x="22878" y="9387"/>
                    <a:pt x="22579" y="9334"/>
                  </a:cubicBezTo>
                  <a:cubicBezTo>
                    <a:pt x="22190" y="9264"/>
                    <a:pt x="19644" y="9348"/>
                    <a:pt x="18935" y="9336"/>
                  </a:cubicBezTo>
                  <a:cubicBezTo>
                    <a:pt x="18725" y="9334"/>
                    <a:pt x="18500" y="9336"/>
                    <a:pt x="18324" y="9452"/>
                  </a:cubicBezTo>
                  <a:cubicBezTo>
                    <a:pt x="17905" y="9725"/>
                    <a:pt x="18336" y="11113"/>
                    <a:pt x="17970" y="11275"/>
                  </a:cubicBezTo>
                  <a:cubicBezTo>
                    <a:pt x="17863" y="11323"/>
                    <a:pt x="17743" y="11323"/>
                    <a:pt x="17624" y="11323"/>
                  </a:cubicBezTo>
                  <a:cubicBezTo>
                    <a:pt x="16332" y="11321"/>
                    <a:pt x="14546" y="11319"/>
                    <a:pt x="13253" y="11319"/>
                  </a:cubicBezTo>
                  <a:cubicBezTo>
                    <a:pt x="12936" y="11319"/>
                    <a:pt x="13096" y="14182"/>
                    <a:pt x="13121" y="15440"/>
                  </a:cubicBezTo>
                  <a:cubicBezTo>
                    <a:pt x="13124" y="15553"/>
                    <a:pt x="12901" y="15486"/>
                    <a:pt x="12788" y="15486"/>
                  </a:cubicBezTo>
                  <a:cubicBezTo>
                    <a:pt x="12204" y="15486"/>
                    <a:pt x="11622" y="15484"/>
                    <a:pt x="11039" y="15484"/>
                  </a:cubicBezTo>
                  <a:cubicBezTo>
                    <a:pt x="10698" y="15484"/>
                    <a:pt x="10075" y="15583"/>
                    <a:pt x="9774" y="15375"/>
                  </a:cubicBezTo>
                  <a:cubicBezTo>
                    <a:pt x="9517" y="15199"/>
                    <a:pt x="9612" y="14374"/>
                    <a:pt x="9635" y="14034"/>
                  </a:cubicBezTo>
                  <a:cubicBezTo>
                    <a:pt x="9670" y="13545"/>
                    <a:pt x="9869" y="12011"/>
                    <a:pt x="9227" y="12011"/>
                  </a:cubicBezTo>
                  <a:lnTo>
                    <a:pt x="7390" y="12011"/>
                  </a:lnTo>
                  <a:lnTo>
                    <a:pt x="6473" y="12011"/>
                  </a:lnTo>
                  <a:cubicBezTo>
                    <a:pt x="6246" y="12011"/>
                    <a:pt x="5940" y="11949"/>
                    <a:pt x="5824" y="12199"/>
                  </a:cubicBezTo>
                  <a:cubicBezTo>
                    <a:pt x="5769" y="12315"/>
                    <a:pt x="5771" y="12452"/>
                    <a:pt x="5771" y="12579"/>
                  </a:cubicBezTo>
                  <a:cubicBezTo>
                    <a:pt x="5799" y="14606"/>
                    <a:pt x="5801" y="15940"/>
                    <a:pt x="5873" y="17967"/>
                  </a:cubicBezTo>
                  <a:cubicBezTo>
                    <a:pt x="5887" y="18345"/>
                    <a:pt x="5850" y="18831"/>
                    <a:pt x="5382" y="18829"/>
                  </a:cubicBezTo>
                  <a:cubicBezTo>
                    <a:pt x="3587" y="18829"/>
                    <a:pt x="1794" y="18829"/>
                    <a:pt x="1" y="18829"/>
                  </a:cubicBezTo>
                  <a:lnTo>
                    <a:pt x="1" y="21829"/>
                  </a:ln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8"/>
          <p:cNvGrpSpPr/>
          <p:nvPr/>
        </p:nvGrpSpPr>
        <p:grpSpPr>
          <a:xfrm>
            <a:off x="9" y="4060415"/>
            <a:ext cx="818808" cy="1096167"/>
            <a:chOff x="113834" y="3966188"/>
            <a:chExt cx="818808" cy="1096167"/>
          </a:xfrm>
        </p:grpSpPr>
        <p:sp>
          <p:nvSpPr>
            <p:cNvPr id="342" name="Google Shape;342;p18"/>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18"/>
          <p:cNvSpPr txBox="1"/>
          <p:nvPr>
            <p:ph idx="1" type="subTitle"/>
          </p:nvPr>
        </p:nvSpPr>
        <p:spPr>
          <a:xfrm>
            <a:off x="715100" y="2174995"/>
            <a:ext cx="3775800" cy="10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18"/>
          <p:cNvSpPr txBox="1"/>
          <p:nvPr>
            <p:ph type="title"/>
          </p:nvPr>
        </p:nvSpPr>
        <p:spPr>
          <a:xfrm>
            <a:off x="715099" y="1616623"/>
            <a:ext cx="3377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346" name="Shape 346"/>
        <p:cNvGrpSpPr/>
        <p:nvPr/>
      </p:nvGrpSpPr>
      <p:grpSpPr>
        <a:xfrm>
          <a:off x="0" y="0"/>
          <a:ext cx="0" cy="0"/>
          <a:chOff x="0" y="0"/>
          <a:chExt cx="0" cy="0"/>
        </a:xfrm>
      </p:grpSpPr>
      <p:sp>
        <p:nvSpPr>
          <p:cNvPr id="347" name="Google Shape;347;p19"/>
          <p:cNvSpPr/>
          <p:nvPr/>
        </p:nvSpPr>
        <p:spPr>
          <a:xfrm>
            <a:off x="-465550" y="4171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rot="-204394">
            <a:off x="6987958" y="-539213"/>
            <a:ext cx="3569337" cy="1645446"/>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19"/>
          <p:cNvGrpSpPr/>
          <p:nvPr/>
        </p:nvGrpSpPr>
        <p:grpSpPr>
          <a:xfrm>
            <a:off x="7517838" y="-1142580"/>
            <a:ext cx="2509583" cy="1668048"/>
            <a:chOff x="-372074" y="-1220130"/>
            <a:chExt cx="2509583" cy="1668048"/>
          </a:xfrm>
        </p:grpSpPr>
        <p:sp>
          <p:nvSpPr>
            <p:cNvPr id="350" name="Google Shape;350;p19"/>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19"/>
          <p:cNvSpPr/>
          <p:nvPr/>
        </p:nvSpPr>
        <p:spPr>
          <a:xfrm flipH="1" rot="-570214">
            <a:off x="8412263" y="511506"/>
            <a:ext cx="1305130" cy="1685949"/>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19"/>
          <p:cNvGrpSpPr/>
          <p:nvPr/>
        </p:nvGrpSpPr>
        <p:grpSpPr>
          <a:xfrm>
            <a:off x="38704" y="3737923"/>
            <a:ext cx="631620" cy="1553456"/>
            <a:chOff x="889085" y="3601710"/>
            <a:chExt cx="597164" cy="1468850"/>
          </a:xfrm>
        </p:grpSpPr>
        <p:sp>
          <p:nvSpPr>
            <p:cNvPr id="354" name="Google Shape;354;p19"/>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9"/>
          <p:cNvGrpSpPr/>
          <p:nvPr/>
        </p:nvGrpSpPr>
        <p:grpSpPr>
          <a:xfrm>
            <a:off x="7046000" y="3984078"/>
            <a:ext cx="2026467" cy="1095895"/>
            <a:chOff x="3558788" y="1917925"/>
            <a:chExt cx="2026467" cy="1095895"/>
          </a:xfrm>
        </p:grpSpPr>
        <p:sp>
          <p:nvSpPr>
            <p:cNvPr id="357" name="Google Shape;357;p19"/>
            <p:cNvSpPr/>
            <p:nvPr/>
          </p:nvSpPr>
          <p:spPr>
            <a:xfrm>
              <a:off x="3581746" y="1942846"/>
              <a:ext cx="2003508" cy="1070974"/>
            </a:xfrm>
            <a:custGeom>
              <a:rect b="b" l="l" r="r" t="t"/>
              <a:pathLst>
                <a:path extrusionOk="0" h="21831" w="40840">
                  <a:moveTo>
                    <a:pt x="32093" y="0"/>
                  </a:moveTo>
                  <a:lnTo>
                    <a:pt x="30721" y="2"/>
                  </a:lnTo>
                  <a:lnTo>
                    <a:pt x="27180" y="7"/>
                  </a:lnTo>
                  <a:cubicBezTo>
                    <a:pt x="26503" y="7"/>
                    <a:pt x="26702" y="841"/>
                    <a:pt x="26700" y="1295"/>
                  </a:cubicBezTo>
                  <a:cubicBezTo>
                    <a:pt x="26696" y="3067"/>
                    <a:pt x="26698" y="4841"/>
                    <a:pt x="26719" y="6613"/>
                  </a:cubicBezTo>
                  <a:cubicBezTo>
                    <a:pt x="26730" y="7517"/>
                    <a:pt x="26746" y="8418"/>
                    <a:pt x="26767" y="9319"/>
                  </a:cubicBezTo>
                  <a:cubicBezTo>
                    <a:pt x="26779" y="9775"/>
                    <a:pt x="27004" y="11140"/>
                    <a:pt x="26223" y="11158"/>
                  </a:cubicBezTo>
                  <a:lnTo>
                    <a:pt x="24761" y="11193"/>
                  </a:lnTo>
                  <a:cubicBezTo>
                    <a:pt x="24578" y="11198"/>
                    <a:pt x="24173" y="11248"/>
                    <a:pt x="23773" y="11248"/>
                  </a:cubicBezTo>
                  <a:cubicBezTo>
                    <a:pt x="23285" y="11248"/>
                    <a:pt x="22803" y="11174"/>
                    <a:pt x="22737" y="10857"/>
                  </a:cubicBezTo>
                  <a:cubicBezTo>
                    <a:pt x="22709" y="10721"/>
                    <a:pt x="22727" y="10579"/>
                    <a:pt x="22737" y="10440"/>
                  </a:cubicBezTo>
                  <a:cubicBezTo>
                    <a:pt x="22776" y="9907"/>
                    <a:pt x="22878" y="9386"/>
                    <a:pt x="22579" y="9333"/>
                  </a:cubicBezTo>
                  <a:cubicBezTo>
                    <a:pt x="22463" y="9312"/>
                    <a:pt x="22153" y="9305"/>
                    <a:pt x="21758" y="9305"/>
                  </a:cubicBezTo>
                  <a:cubicBezTo>
                    <a:pt x="20903" y="9305"/>
                    <a:pt x="19644" y="9338"/>
                    <a:pt x="19065" y="9338"/>
                  </a:cubicBezTo>
                  <a:cubicBezTo>
                    <a:pt x="19017" y="9338"/>
                    <a:pt x="18974" y="9338"/>
                    <a:pt x="18935" y="9338"/>
                  </a:cubicBezTo>
                  <a:cubicBezTo>
                    <a:pt x="18906" y="9337"/>
                    <a:pt x="18875" y="9336"/>
                    <a:pt x="18845" y="9336"/>
                  </a:cubicBezTo>
                  <a:cubicBezTo>
                    <a:pt x="18662" y="9336"/>
                    <a:pt x="18475" y="9354"/>
                    <a:pt x="18324" y="9451"/>
                  </a:cubicBezTo>
                  <a:cubicBezTo>
                    <a:pt x="17907" y="9724"/>
                    <a:pt x="18335" y="11114"/>
                    <a:pt x="17969" y="11276"/>
                  </a:cubicBezTo>
                  <a:cubicBezTo>
                    <a:pt x="17863" y="11325"/>
                    <a:pt x="17742" y="11325"/>
                    <a:pt x="17624" y="11325"/>
                  </a:cubicBezTo>
                  <a:cubicBezTo>
                    <a:pt x="16332" y="11323"/>
                    <a:pt x="14546" y="11320"/>
                    <a:pt x="13253" y="11320"/>
                  </a:cubicBezTo>
                  <a:cubicBezTo>
                    <a:pt x="12936" y="11320"/>
                    <a:pt x="13096" y="14184"/>
                    <a:pt x="13121" y="15441"/>
                  </a:cubicBezTo>
                  <a:cubicBezTo>
                    <a:pt x="13122" y="15493"/>
                    <a:pt x="13076" y="15508"/>
                    <a:pt x="13015" y="15508"/>
                  </a:cubicBezTo>
                  <a:cubicBezTo>
                    <a:pt x="12943" y="15508"/>
                    <a:pt x="12850" y="15488"/>
                    <a:pt x="12790" y="15488"/>
                  </a:cubicBezTo>
                  <a:cubicBezTo>
                    <a:pt x="12206" y="15488"/>
                    <a:pt x="11622" y="15485"/>
                    <a:pt x="11039" y="15485"/>
                  </a:cubicBezTo>
                  <a:cubicBezTo>
                    <a:pt x="10872" y="15485"/>
                    <a:pt x="10638" y="15509"/>
                    <a:pt x="10408" y="15509"/>
                  </a:cubicBezTo>
                  <a:cubicBezTo>
                    <a:pt x="10166" y="15509"/>
                    <a:pt x="9928" y="15483"/>
                    <a:pt x="9774" y="15377"/>
                  </a:cubicBezTo>
                  <a:cubicBezTo>
                    <a:pt x="9517" y="15201"/>
                    <a:pt x="9612" y="14376"/>
                    <a:pt x="9635" y="14035"/>
                  </a:cubicBezTo>
                  <a:cubicBezTo>
                    <a:pt x="9670" y="13547"/>
                    <a:pt x="9869" y="12013"/>
                    <a:pt x="9229" y="12013"/>
                  </a:cubicBezTo>
                  <a:lnTo>
                    <a:pt x="6473" y="12013"/>
                  </a:lnTo>
                  <a:cubicBezTo>
                    <a:pt x="6398" y="12013"/>
                    <a:pt x="6314" y="12006"/>
                    <a:pt x="6232" y="12006"/>
                  </a:cubicBezTo>
                  <a:cubicBezTo>
                    <a:pt x="6065" y="12006"/>
                    <a:pt x="5903" y="12034"/>
                    <a:pt x="5824" y="12203"/>
                  </a:cubicBezTo>
                  <a:cubicBezTo>
                    <a:pt x="5769" y="12319"/>
                    <a:pt x="5771" y="12453"/>
                    <a:pt x="5771" y="12583"/>
                  </a:cubicBezTo>
                  <a:cubicBezTo>
                    <a:pt x="5801" y="14610"/>
                    <a:pt x="5801" y="15944"/>
                    <a:pt x="5873" y="17969"/>
                  </a:cubicBezTo>
                  <a:cubicBezTo>
                    <a:pt x="5887" y="18345"/>
                    <a:pt x="5850" y="18830"/>
                    <a:pt x="5385" y="18830"/>
                  </a:cubicBezTo>
                  <a:cubicBezTo>
                    <a:pt x="5384" y="18830"/>
                    <a:pt x="5383" y="18830"/>
                    <a:pt x="5382" y="18830"/>
                  </a:cubicBezTo>
                  <a:lnTo>
                    <a:pt x="1" y="18830"/>
                  </a:lnTo>
                  <a:lnTo>
                    <a:pt x="1" y="21830"/>
                  </a:lnTo>
                  <a:lnTo>
                    <a:pt x="40833" y="21830"/>
                  </a:lnTo>
                  <a:lnTo>
                    <a:pt x="40833" y="10116"/>
                  </a:lnTo>
                  <a:cubicBezTo>
                    <a:pt x="40833" y="7420"/>
                    <a:pt x="40807" y="4726"/>
                    <a:pt x="40833" y="2029"/>
                  </a:cubicBezTo>
                  <a:cubicBezTo>
                    <a:pt x="40835" y="1654"/>
                    <a:pt x="40840" y="1374"/>
                    <a:pt x="40335" y="1369"/>
                  </a:cubicBezTo>
                  <a:cubicBezTo>
                    <a:pt x="40017" y="1367"/>
                    <a:pt x="38432" y="1266"/>
                    <a:pt x="36990" y="1266"/>
                  </a:cubicBezTo>
                  <a:cubicBezTo>
                    <a:pt x="35670" y="1266"/>
                    <a:pt x="34470" y="1350"/>
                    <a:pt x="34470" y="1672"/>
                  </a:cubicBezTo>
                  <a:cubicBezTo>
                    <a:pt x="34470" y="3433"/>
                    <a:pt x="34472" y="5191"/>
                    <a:pt x="34474" y="6949"/>
                  </a:cubicBezTo>
                  <a:cubicBezTo>
                    <a:pt x="34476" y="7830"/>
                    <a:pt x="34460" y="8712"/>
                    <a:pt x="34481" y="9592"/>
                  </a:cubicBezTo>
                  <a:cubicBezTo>
                    <a:pt x="34490" y="9986"/>
                    <a:pt x="34641" y="10885"/>
                    <a:pt x="34039" y="10922"/>
                  </a:cubicBezTo>
                  <a:cubicBezTo>
                    <a:pt x="33900" y="10931"/>
                    <a:pt x="33650" y="10964"/>
                    <a:pt x="33405" y="10964"/>
                  </a:cubicBezTo>
                  <a:cubicBezTo>
                    <a:pt x="33120" y="10964"/>
                    <a:pt x="32842" y="10919"/>
                    <a:pt x="32748" y="10739"/>
                  </a:cubicBezTo>
                  <a:cubicBezTo>
                    <a:pt x="32690" y="10628"/>
                    <a:pt x="32690" y="10494"/>
                    <a:pt x="32690" y="10366"/>
                  </a:cubicBezTo>
                  <a:lnTo>
                    <a:pt x="32702" y="4658"/>
                  </a:lnTo>
                  <a:cubicBezTo>
                    <a:pt x="32704" y="3725"/>
                    <a:pt x="32667" y="2782"/>
                    <a:pt x="32721" y="1851"/>
                  </a:cubicBezTo>
                  <a:cubicBezTo>
                    <a:pt x="32744" y="1476"/>
                    <a:pt x="32964" y="341"/>
                    <a:pt x="32561" y="88"/>
                  </a:cubicBezTo>
                  <a:cubicBezTo>
                    <a:pt x="32424" y="0"/>
                    <a:pt x="32253" y="0"/>
                    <a:pt x="32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3558788" y="1917925"/>
              <a:ext cx="2003410" cy="1070876"/>
            </a:xfrm>
            <a:custGeom>
              <a:rect b="b" l="l" r="r" t="t"/>
              <a:pathLst>
                <a:path extrusionOk="0" fill="none" h="21829" w="40838">
                  <a:moveTo>
                    <a:pt x="40831" y="21829"/>
                  </a:moveTo>
                  <a:lnTo>
                    <a:pt x="40831" y="10114"/>
                  </a:lnTo>
                  <a:cubicBezTo>
                    <a:pt x="40831" y="7420"/>
                    <a:pt x="40807" y="4724"/>
                    <a:pt x="40831" y="2030"/>
                  </a:cubicBezTo>
                  <a:cubicBezTo>
                    <a:pt x="40835" y="1652"/>
                    <a:pt x="40837" y="1372"/>
                    <a:pt x="40335" y="1367"/>
                  </a:cubicBezTo>
                  <a:cubicBezTo>
                    <a:pt x="39723" y="1363"/>
                    <a:pt x="34470" y="999"/>
                    <a:pt x="34470" y="1673"/>
                  </a:cubicBezTo>
                  <a:cubicBezTo>
                    <a:pt x="34470" y="3431"/>
                    <a:pt x="34472" y="5192"/>
                    <a:pt x="34474" y="6950"/>
                  </a:cubicBezTo>
                  <a:cubicBezTo>
                    <a:pt x="34477" y="7830"/>
                    <a:pt x="34460" y="8713"/>
                    <a:pt x="34481" y="9591"/>
                  </a:cubicBezTo>
                  <a:cubicBezTo>
                    <a:pt x="34488" y="9985"/>
                    <a:pt x="34639" y="10886"/>
                    <a:pt x="34039" y="10923"/>
                  </a:cubicBezTo>
                  <a:cubicBezTo>
                    <a:pt x="33740" y="10939"/>
                    <a:pt x="32922" y="11076"/>
                    <a:pt x="32748" y="10740"/>
                  </a:cubicBezTo>
                  <a:cubicBezTo>
                    <a:pt x="32691" y="10626"/>
                    <a:pt x="32691" y="10494"/>
                    <a:pt x="32691" y="10367"/>
                  </a:cubicBezTo>
                  <a:lnTo>
                    <a:pt x="32702" y="4659"/>
                  </a:lnTo>
                  <a:cubicBezTo>
                    <a:pt x="32704" y="3726"/>
                    <a:pt x="32667" y="2780"/>
                    <a:pt x="32721" y="1852"/>
                  </a:cubicBezTo>
                  <a:cubicBezTo>
                    <a:pt x="32744" y="1474"/>
                    <a:pt x="32964" y="341"/>
                    <a:pt x="32559" y="86"/>
                  </a:cubicBezTo>
                  <a:cubicBezTo>
                    <a:pt x="32424" y="1"/>
                    <a:pt x="32253" y="1"/>
                    <a:pt x="32093" y="1"/>
                  </a:cubicBezTo>
                  <a:lnTo>
                    <a:pt x="30722" y="1"/>
                  </a:lnTo>
                  <a:lnTo>
                    <a:pt x="27180" y="8"/>
                  </a:lnTo>
                  <a:cubicBezTo>
                    <a:pt x="26503" y="8"/>
                    <a:pt x="26703" y="839"/>
                    <a:pt x="26700" y="1296"/>
                  </a:cubicBezTo>
                  <a:cubicBezTo>
                    <a:pt x="26696" y="3068"/>
                    <a:pt x="26698" y="4840"/>
                    <a:pt x="26719" y="6612"/>
                  </a:cubicBezTo>
                  <a:cubicBezTo>
                    <a:pt x="26730" y="7515"/>
                    <a:pt x="26747" y="8419"/>
                    <a:pt x="26767" y="9320"/>
                  </a:cubicBezTo>
                  <a:cubicBezTo>
                    <a:pt x="26779" y="9776"/>
                    <a:pt x="27004" y="11138"/>
                    <a:pt x="26223" y="11157"/>
                  </a:cubicBezTo>
                  <a:lnTo>
                    <a:pt x="24761" y="11194"/>
                  </a:lnTo>
                  <a:cubicBezTo>
                    <a:pt x="24354" y="11203"/>
                    <a:pt x="22855" y="11435"/>
                    <a:pt x="22737" y="10858"/>
                  </a:cubicBezTo>
                  <a:cubicBezTo>
                    <a:pt x="22709" y="10721"/>
                    <a:pt x="22728" y="10580"/>
                    <a:pt x="22737" y="10439"/>
                  </a:cubicBezTo>
                  <a:cubicBezTo>
                    <a:pt x="22776" y="9908"/>
                    <a:pt x="22878" y="9387"/>
                    <a:pt x="22579" y="9334"/>
                  </a:cubicBezTo>
                  <a:cubicBezTo>
                    <a:pt x="22190" y="9264"/>
                    <a:pt x="19644" y="9348"/>
                    <a:pt x="18935" y="9336"/>
                  </a:cubicBezTo>
                  <a:cubicBezTo>
                    <a:pt x="18725" y="9334"/>
                    <a:pt x="18500" y="9336"/>
                    <a:pt x="18324" y="9452"/>
                  </a:cubicBezTo>
                  <a:cubicBezTo>
                    <a:pt x="17905" y="9725"/>
                    <a:pt x="18336" y="11113"/>
                    <a:pt x="17970" y="11275"/>
                  </a:cubicBezTo>
                  <a:cubicBezTo>
                    <a:pt x="17863" y="11323"/>
                    <a:pt x="17743" y="11323"/>
                    <a:pt x="17624" y="11323"/>
                  </a:cubicBezTo>
                  <a:cubicBezTo>
                    <a:pt x="16332" y="11321"/>
                    <a:pt x="14546" y="11319"/>
                    <a:pt x="13253" y="11319"/>
                  </a:cubicBezTo>
                  <a:cubicBezTo>
                    <a:pt x="12936" y="11319"/>
                    <a:pt x="13096" y="14182"/>
                    <a:pt x="13121" y="15440"/>
                  </a:cubicBezTo>
                  <a:cubicBezTo>
                    <a:pt x="13124" y="15553"/>
                    <a:pt x="12901" y="15486"/>
                    <a:pt x="12788" y="15486"/>
                  </a:cubicBezTo>
                  <a:cubicBezTo>
                    <a:pt x="12204" y="15486"/>
                    <a:pt x="11622" y="15484"/>
                    <a:pt x="11039" y="15484"/>
                  </a:cubicBezTo>
                  <a:cubicBezTo>
                    <a:pt x="10698" y="15484"/>
                    <a:pt x="10075" y="15583"/>
                    <a:pt x="9774" y="15375"/>
                  </a:cubicBezTo>
                  <a:cubicBezTo>
                    <a:pt x="9517" y="15199"/>
                    <a:pt x="9612" y="14374"/>
                    <a:pt x="9635" y="14034"/>
                  </a:cubicBezTo>
                  <a:cubicBezTo>
                    <a:pt x="9670" y="13545"/>
                    <a:pt x="9869" y="12011"/>
                    <a:pt x="9227" y="12011"/>
                  </a:cubicBezTo>
                  <a:lnTo>
                    <a:pt x="7390" y="12011"/>
                  </a:lnTo>
                  <a:lnTo>
                    <a:pt x="6473" y="12011"/>
                  </a:lnTo>
                  <a:cubicBezTo>
                    <a:pt x="6246" y="12011"/>
                    <a:pt x="5940" y="11949"/>
                    <a:pt x="5824" y="12199"/>
                  </a:cubicBezTo>
                  <a:cubicBezTo>
                    <a:pt x="5769" y="12315"/>
                    <a:pt x="5771" y="12452"/>
                    <a:pt x="5771" y="12579"/>
                  </a:cubicBezTo>
                  <a:cubicBezTo>
                    <a:pt x="5799" y="14606"/>
                    <a:pt x="5801" y="15940"/>
                    <a:pt x="5873" y="17967"/>
                  </a:cubicBezTo>
                  <a:cubicBezTo>
                    <a:pt x="5887" y="18345"/>
                    <a:pt x="5850" y="18831"/>
                    <a:pt x="5382" y="18829"/>
                  </a:cubicBezTo>
                  <a:cubicBezTo>
                    <a:pt x="3587" y="18829"/>
                    <a:pt x="1794" y="18829"/>
                    <a:pt x="1" y="18829"/>
                  </a:cubicBezTo>
                  <a:lnTo>
                    <a:pt x="1" y="21829"/>
                  </a:ln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19"/>
          <p:cNvSpPr/>
          <p:nvPr/>
        </p:nvSpPr>
        <p:spPr>
          <a:xfrm rot="1527805">
            <a:off x="-773363" y="-1246039"/>
            <a:ext cx="3388303" cy="3035944"/>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rot="1158162">
            <a:off x="-807592" y="-1023391"/>
            <a:ext cx="3786310" cy="3389823"/>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txBox="1"/>
          <p:nvPr>
            <p:ph idx="1" type="body"/>
          </p:nvPr>
        </p:nvSpPr>
        <p:spPr>
          <a:xfrm>
            <a:off x="720000" y="1392625"/>
            <a:ext cx="7704000" cy="21843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1"/>
              </a:buClr>
              <a:buSzPts val="1600"/>
              <a:buChar char="●"/>
              <a:defRPr sz="1200">
                <a:solidFill>
                  <a:srgbClr val="434343"/>
                </a:solidFill>
              </a:defRPr>
            </a:lvl1pPr>
            <a:lvl2pPr indent="-317500" lvl="1" marL="914400" rtl="0">
              <a:lnSpc>
                <a:spcPct val="115000"/>
              </a:lnSpc>
              <a:spcBef>
                <a:spcPts val="0"/>
              </a:spcBef>
              <a:spcAft>
                <a:spcPts val="0"/>
              </a:spcAft>
              <a:buSzPts val="1400"/>
              <a:buFont typeface="Raleway"/>
              <a:buChar char="○"/>
              <a:defRPr>
                <a:solidFill>
                  <a:srgbClr val="434343"/>
                </a:solidFill>
              </a:defRPr>
            </a:lvl2pPr>
            <a:lvl3pPr indent="-317500" lvl="2" marL="1371600" rtl="0">
              <a:lnSpc>
                <a:spcPct val="115000"/>
              </a:lnSpc>
              <a:spcBef>
                <a:spcPts val="0"/>
              </a:spcBef>
              <a:spcAft>
                <a:spcPts val="0"/>
              </a:spcAft>
              <a:buSzPts val="1400"/>
              <a:buFont typeface="Raleway"/>
              <a:buChar char="■"/>
              <a:defRPr>
                <a:solidFill>
                  <a:srgbClr val="434343"/>
                </a:solidFill>
              </a:defRPr>
            </a:lvl3pPr>
            <a:lvl4pPr indent="-317500" lvl="3" marL="1828800" rtl="0">
              <a:lnSpc>
                <a:spcPct val="115000"/>
              </a:lnSpc>
              <a:spcBef>
                <a:spcPts val="0"/>
              </a:spcBef>
              <a:spcAft>
                <a:spcPts val="0"/>
              </a:spcAft>
              <a:buSzPts val="1400"/>
              <a:buFont typeface="Raleway"/>
              <a:buChar char="●"/>
              <a:defRPr>
                <a:solidFill>
                  <a:srgbClr val="434343"/>
                </a:solidFill>
              </a:defRPr>
            </a:lvl4pPr>
            <a:lvl5pPr indent="-317500" lvl="4" marL="2286000" rtl="0">
              <a:lnSpc>
                <a:spcPct val="115000"/>
              </a:lnSpc>
              <a:spcBef>
                <a:spcPts val="0"/>
              </a:spcBef>
              <a:spcAft>
                <a:spcPts val="0"/>
              </a:spcAft>
              <a:buSzPts val="1400"/>
              <a:buFont typeface="Raleway"/>
              <a:buChar char="○"/>
              <a:defRPr>
                <a:solidFill>
                  <a:srgbClr val="434343"/>
                </a:solidFill>
              </a:defRPr>
            </a:lvl5pPr>
            <a:lvl6pPr indent="-317500" lvl="5" marL="2743200" rtl="0">
              <a:lnSpc>
                <a:spcPct val="115000"/>
              </a:lnSpc>
              <a:spcBef>
                <a:spcPts val="0"/>
              </a:spcBef>
              <a:spcAft>
                <a:spcPts val="0"/>
              </a:spcAft>
              <a:buSzPts val="1400"/>
              <a:buFont typeface="Raleway"/>
              <a:buChar char="■"/>
              <a:defRPr>
                <a:solidFill>
                  <a:srgbClr val="434343"/>
                </a:solidFill>
              </a:defRPr>
            </a:lvl6pPr>
            <a:lvl7pPr indent="-317500" lvl="6" marL="3200400" rtl="0">
              <a:lnSpc>
                <a:spcPct val="115000"/>
              </a:lnSpc>
              <a:spcBef>
                <a:spcPts val="0"/>
              </a:spcBef>
              <a:spcAft>
                <a:spcPts val="0"/>
              </a:spcAft>
              <a:buSzPts val="1400"/>
              <a:buFont typeface="Raleway"/>
              <a:buChar char="●"/>
              <a:defRPr>
                <a:solidFill>
                  <a:srgbClr val="434343"/>
                </a:solidFill>
              </a:defRPr>
            </a:lvl7pPr>
            <a:lvl8pPr indent="-317500" lvl="7" marL="3657600" rtl="0">
              <a:lnSpc>
                <a:spcPct val="115000"/>
              </a:lnSpc>
              <a:spcBef>
                <a:spcPts val="0"/>
              </a:spcBef>
              <a:spcAft>
                <a:spcPts val="0"/>
              </a:spcAft>
              <a:buSzPts val="1400"/>
              <a:buFont typeface="Raleway"/>
              <a:buChar char="○"/>
              <a:defRPr>
                <a:solidFill>
                  <a:srgbClr val="434343"/>
                </a:solidFill>
              </a:defRPr>
            </a:lvl8pPr>
            <a:lvl9pPr indent="-317500" lvl="8" marL="4114800" rtl="0">
              <a:lnSpc>
                <a:spcPct val="115000"/>
              </a:lnSpc>
              <a:spcBef>
                <a:spcPts val="0"/>
              </a:spcBef>
              <a:spcAft>
                <a:spcPts val="0"/>
              </a:spcAft>
              <a:buSzPts val="1400"/>
              <a:buFont typeface="Raleway"/>
              <a:buChar char="■"/>
              <a:defRPr>
                <a:solidFill>
                  <a:srgbClr val="434343"/>
                </a:solidFill>
              </a:defRPr>
            </a:lvl9pPr>
          </a:lstStyle>
          <a:p/>
        </p:txBody>
      </p:sp>
      <p:sp>
        <p:nvSpPr>
          <p:cNvPr id="362" name="Google Shape;362;p19"/>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63" name="Shape 363"/>
        <p:cNvGrpSpPr/>
        <p:nvPr/>
      </p:nvGrpSpPr>
      <p:grpSpPr>
        <a:xfrm>
          <a:off x="0" y="0"/>
          <a:ext cx="0" cy="0"/>
          <a:chOff x="0" y="0"/>
          <a:chExt cx="0" cy="0"/>
        </a:xfrm>
      </p:grpSpPr>
      <p:sp>
        <p:nvSpPr>
          <p:cNvPr id="364" name="Google Shape;364;p20"/>
          <p:cNvSpPr/>
          <p:nvPr/>
        </p:nvSpPr>
        <p:spPr>
          <a:xfrm flipH="1">
            <a:off x="-465550" y="4171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flipH="1" rot="-570214">
            <a:off x="-453087" y="-343094"/>
            <a:ext cx="1305130" cy="1685949"/>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0"/>
          <p:cNvGrpSpPr/>
          <p:nvPr/>
        </p:nvGrpSpPr>
        <p:grpSpPr>
          <a:xfrm>
            <a:off x="8512379" y="3737923"/>
            <a:ext cx="631620" cy="1553456"/>
            <a:chOff x="889085" y="3601710"/>
            <a:chExt cx="597164" cy="1468850"/>
          </a:xfrm>
        </p:grpSpPr>
        <p:sp>
          <p:nvSpPr>
            <p:cNvPr id="367" name="Google Shape;367;p20"/>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0"/>
          <p:cNvSpPr txBox="1"/>
          <p:nvPr>
            <p:ph idx="1" type="body"/>
          </p:nvPr>
        </p:nvSpPr>
        <p:spPr>
          <a:xfrm>
            <a:off x="753250" y="1709628"/>
            <a:ext cx="3741300" cy="23943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1"/>
              </a:buClr>
              <a:buSzPts val="1600"/>
              <a:buChar char="●"/>
              <a:defRPr sz="1200">
                <a:solidFill>
                  <a:srgbClr val="434343"/>
                </a:solidFill>
              </a:defRPr>
            </a:lvl1pPr>
            <a:lvl2pPr indent="-317500" lvl="1" marL="914400" rtl="0">
              <a:lnSpc>
                <a:spcPct val="115000"/>
              </a:lnSpc>
              <a:spcBef>
                <a:spcPts val="0"/>
              </a:spcBef>
              <a:spcAft>
                <a:spcPts val="0"/>
              </a:spcAft>
              <a:buSzPts val="1400"/>
              <a:buFont typeface="Raleway"/>
              <a:buChar char="○"/>
              <a:defRPr>
                <a:solidFill>
                  <a:srgbClr val="434343"/>
                </a:solidFill>
              </a:defRPr>
            </a:lvl2pPr>
            <a:lvl3pPr indent="-317500" lvl="2" marL="1371600" rtl="0">
              <a:lnSpc>
                <a:spcPct val="115000"/>
              </a:lnSpc>
              <a:spcBef>
                <a:spcPts val="0"/>
              </a:spcBef>
              <a:spcAft>
                <a:spcPts val="0"/>
              </a:spcAft>
              <a:buSzPts val="1400"/>
              <a:buFont typeface="Raleway"/>
              <a:buChar char="■"/>
              <a:defRPr>
                <a:solidFill>
                  <a:srgbClr val="434343"/>
                </a:solidFill>
              </a:defRPr>
            </a:lvl3pPr>
            <a:lvl4pPr indent="-317500" lvl="3" marL="1828800" rtl="0">
              <a:lnSpc>
                <a:spcPct val="115000"/>
              </a:lnSpc>
              <a:spcBef>
                <a:spcPts val="0"/>
              </a:spcBef>
              <a:spcAft>
                <a:spcPts val="0"/>
              </a:spcAft>
              <a:buSzPts val="1400"/>
              <a:buFont typeface="Raleway"/>
              <a:buChar char="●"/>
              <a:defRPr>
                <a:solidFill>
                  <a:srgbClr val="434343"/>
                </a:solidFill>
              </a:defRPr>
            </a:lvl4pPr>
            <a:lvl5pPr indent="-317500" lvl="4" marL="2286000" rtl="0">
              <a:lnSpc>
                <a:spcPct val="115000"/>
              </a:lnSpc>
              <a:spcBef>
                <a:spcPts val="0"/>
              </a:spcBef>
              <a:spcAft>
                <a:spcPts val="0"/>
              </a:spcAft>
              <a:buSzPts val="1400"/>
              <a:buFont typeface="Raleway"/>
              <a:buChar char="○"/>
              <a:defRPr>
                <a:solidFill>
                  <a:srgbClr val="434343"/>
                </a:solidFill>
              </a:defRPr>
            </a:lvl5pPr>
            <a:lvl6pPr indent="-317500" lvl="5" marL="2743200" rtl="0">
              <a:lnSpc>
                <a:spcPct val="115000"/>
              </a:lnSpc>
              <a:spcBef>
                <a:spcPts val="0"/>
              </a:spcBef>
              <a:spcAft>
                <a:spcPts val="0"/>
              </a:spcAft>
              <a:buSzPts val="1400"/>
              <a:buFont typeface="Raleway"/>
              <a:buChar char="■"/>
              <a:defRPr>
                <a:solidFill>
                  <a:srgbClr val="434343"/>
                </a:solidFill>
              </a:defRPr>
            </a:lvl6pPr>
            <a:lvl7pPr indent="-317500" lvl="6" marL="3200400" rtl="0">
              <a:lnSpc>
                <a:spcPct val="115000"/>
              </a:lnSpc>
              <a:spcBef>
                <a:spcPts val="0"/>
              </a:spcBef>
              <a:spcAft>
                <a:spcPts val="0"/>
              </a:spcAft>
              <a:buSzPts val="1400"/>
              <a:buFont typeface="Raleway"/>
              <a:buChar char="●"/>
              <a:defRPr>
                <a:solidFill>
                  <a:srgbClr val="434343"/>
                </a:solidFill>
              </a:defRPr>
            </a:lvl7pPr>
            <a:lvl8pPr indent="-317500" lvl="7" marL="3657600" rtl="0">
              <a:lnSpc>
                <a:spcPct val="115000"/>
              </a:lnSpc>
              <a:spcBef>
                <a:spcPts val="0"/>
              </a:spcBef>
              <a:spcAft>
                <a:spcPts val="0"/>
              </a:spcAft>
              <a:buSzPts val="1400"/>
              <a:buFont typeface="Raleway"/>
              <a:buChar char="○"/>
              <a:defRPr>
                <a:solidFill>
                  <a:srgbClr val="434343"/>
                </a:solidFill>
              </a:defRPr>
            </a:lvl8pPr>
            <a:lvl9pPr indent="-317500" lvl="8" marL="4114800" rtl="0">
              <a:lnSpc>
                <a:spcPct val="115000"/>
              </a:lnSpc>
              <a:spcBef>
                <a:spcPts val="0"/>
              </a:spcBef>
              <a:spcAft>
                <a:spcPts val="0"/>
              </a:spcAft>
              <a:buSzPts val="1400"/>
              <a:buFont typeface="Raleway"/>
              <a:buChar char="■"/>
              <a:defRPr>
                <a:solidFill>
                  <a:srgbClr val="434343"/>
                </a:solidFill>
              </a:defRPr>
            </a:lvl9pPr>
          </a:lstStyle>
          <a:p/>
        </p:txBody>
      </p:sp>
      <p:sp>
        <p:nvSpPr>
          <p:cNvPr id="370" name="Google Shape;370;p2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71" name="Google Shape;371;p20"/>
          <p:cNvSpPr/>
          <p:nvPr/>
        </p:nvSpPr>
        <p:spPr>
          <a:xfrm rot="-1935663">
            <a:off x="8804033" y="-467205"/>
            <a:ext cx="1200552" cy="2804665"/>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rot="-5971280">
            <a:off x="8099526" y="-242484"/>
            <a:ext cx="1750007" cy="1703563"/>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txBox="1"/>
          <p:nvPr>
            <p:ph idx="2" type="body"/>
          </p:nvPr>
        </p:nvSpPr>
        <p:spPr>
          <a:xfrm>
            <a:off x="4649447" y="1686701"/>
            <a:ext cx="3741300" cy="23943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1"/>
              </a:buClr>
              <a:buSzPts val="1600"/>
              <a:buChar char="●"/>
              <a:defRPr sz="1200">
                <a:solidFill>
                  <a:srgbClr val="434343"/>
                </a:solidFill>
              </a:defRPr>
            </a:lvl1pPr>
            <a:lvl2pPr indent="-317500" lvl="1" marL="914400" rtl="0">
              <a:lnSpc>
                <a:spcPct val="115000"/>
              </a:lnSpc>
              <a:spcBef>
                <a:spcPts val="0"/>
              </a:spcBef>
              <a:spcAft>
                <a:spcPts val="0"/>
              </a:spcAft>
              <a:buSzPts val="1400"/>
              <a:buFont typeface="Raleway"/>
              <a:buChar char="○"/>
              <a:defRPr>
                <a:solidFill>
                  <a:srgbClr val="434343"/>
                </a:solidFill>
              </a:defRPr>
            </a:lvl2pPr>
            <a:lvl3pPr indent="-317500" lvl="2" marL="1371600" rtl="0">
              <a:lnSpc>
                <a:spcPct val="115000"/>
              </a:lnSpc>
              <a:spcBef>
                <a:spcPts val="0"/>
              </a:spcBef>
              <a:spcAft>
                <a:spcPts val="0"/>
              </a:spcAft>
              <a:buSzPts val="1400"/>
              <a:buFont typeface="Raleway"/>
              <a:buChar char="■"/>
              <a:defRPr>
                <a:solidFill>
                  <a:srgbClr val="434343"/>
                </a:solidFill>
              </a:defRPr>
            </a:lvl3pPr>
            <a:lvl4pPr indent="-317500" lvl="3" marL="1828800" rtl="0">
              <a:lnSpc>
                <a:spcPct val="115000"/>
              </a:lnSpc>
              <a:spcBef>
                <a:spcPts val="0"/>
              </a:spcBef>
              <a:spcAft>
                <a:spcPts val="0"/>
              </a:spcAft>
              <a:buSzPts val="1400"/>
              <a:buFont typeface="Raleway"/>
              <a:buChar char="●"/>
              <a:defRPr>
                <a:solidFill>
                  <a:srgbClr val="434343"/>
                </a:solidFill>
              </a:defRPr>
            </a:lvl4pPr>
            <a:lvl5pPr indent="-317500" lvl="4" marL="2286000" rtl="0">
              <a:lnSpc>
                <a:spcPct val="115000"/>
              </a:lnSpc>
              <a:spcBef>
                <a:spcPts val="0"/>
              </a:spcBef>
              <a:spcAft>
                <a:spcPts val="0"/>
              </a:spcAft>
              <a:buSzPts val="1400"/>
              <a:buFont typeface="Raleway"/>
              <a:buChar char="○"/>
              <a:defRPr>
                <a:solidFill>
                  <a:srgbClr val="434343"/>
                </a:solidFill>
              </a:defRPr>
            </a:lvl5pPr>
            <a:lvl6pPr indent="-317500" lvl="5" marL="2743200" rtl="0">
              <a:lnSpc>
                <a:spcPct val="115000"/>
              </a:lnSpc>
              <a:spcBef>
                <a:spcPts val="0"/>
              </a:spcBef>
              <a:spcAft>
                <a:spcPts val="0"/>
              </a:spcAft>
              <a:buSzPts val="1400"/>
              <a:buFont typeface="Raleway"/>
              <a:buChar char="■"/>
              <a:defRPr>
                <a:solidFill>
                  <a:srgbClr val="434343"/>
                </a:solidFill>
              </a:defRPr>
            </a:lvl6pPr>
            <a:lvl7pPr indent="-317500" lvl="6" marL="3200400" rtl="0">
              <a:lnSpc>
                <a:spcPct val="115000"/>
              </a:lnSpc>
              <a:spcBef>
                <a:spcPts val="0"/>
              </a:spcBef>
              <a:spcAft>
                <a:spcPts val="0"/>
              </a:spcAft>
              <a:buSzPts val="1400"/>
              <a:buFont typeface="Raleway"/>
              <a:buChar char="●"/>
              <a:defRPr>
                <a:solidFill>
                  <a:srgbClr val="434343"/>
                </a:solidFill>
              </a:defRPr>
            </a:lvl7pPr>
            <a:lvl8pPr indent="-317500" lvl="7" marL="3657600" rtl="0">
              <a:lnSpc>
                <a:spcPct val="115000"/>
              </a:lnSpc>
              <a:spcBef>
                <a:spcPts val="0"/>
              </a:spcBef>
              <a:spcAft>
                <a:spcPts val="0"/>
              </a:spcAft>
              <a:buSzPts val="1400"/>
              <a:buFont typeface="Raleway"/>
              <a:buChar char="○"/>
              <a:defRPr>
                <a:solidFill>
                  <a:srgbClr val="434343"/>
                </a:solidFill>
              </a:defRPr>
            </a:lvl8pPr>
            <a:lvl9pPr indent="-317500" lvl="8" marL="4114800" rtl="0">
              <a:lnSpc>
                <a:spcPct val="115000"/>
              </a:lnSpc>
              <a:spcBef>
                <a:spcPts val="0"/>
              </a:spcBef>
              <a:spcAft>
                <a:spcPts val="0"/>
              </a:spcAft>
              <a:buSzPts val="1400"/>
              <a:buFont typeface="Raleway"/>
              <a:buChar char="■"/>
              <a:defRPr>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flipH="1">
            <a:off x="-694150" y="37147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791958" y="3364889"/>
            <a:ext cx="3162489" cy="1629909"/>
            <a:chOff x="3354813" y="3765175"/>
            <a:chExt cx="2434369" cy="1254645"/>
          </a:xfrm>
        </p:grpSpPr>
        <p:sp>
          <p:nvSpPr>
            <p:cNvPr id="40" name="Google Shape;40;p3"/>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a:off x="6261385" y="4338752"/>
            <a:ext cx="496792" cy="665103"/>
            <a:chOff x="3628937" y="4538594"/>
            <a:chExt cx="328153" cy="439331"/>
          </a:xfrm>
        </p:grpSpPr>
        <p:sp>
          <p:nvSpPr>
            <p:cNvPr id="43" name="Google Shape;43;p3"/>
            <p:cNvSpPr/>
            <p:nvPr/>
          </p:nvSpPr>
          <p:spPr>
            <a:xfrm>
              <a:off x="3649370" y="4582635"/>
              <a:ext cx="307721" cy="227987"/>
            </a:xfrm>
            <a:custGeom>
              <a:rect b="b" l="l" r="r" t="t"/>
              <a:pathLst>
                <a:path extrusionOk="0" h="4452" w="6009">
                  <a:moveTo>
                    <a:pt x="3387" y="1"/>
                  </a:moveTo>
                  <a:cubicBezTo>
                    <a:pt x="2435" y="1"/>
                    <a:pt x="1002" y="627"/>
                    <a:pt x="598" y="1276"/>
                  </a:cubicBezTo>
                  <a:cubicBezTo>
                    <a:pt x="0" y="2231"/>
                    <a:pt x="1791" y="1992"/>
                    <a:pt x="1751" y="2349"/>
                  </a:cubicBezTo>
                  <a:cubicBezTo>
                    <a:pt x="1712" y="2708"/>
                    <a:pt x="797" y="3067"/>
                    <a:pt x="1235" y="4035"/>
                  </a:cubicBezTo>
                  <a:cubicBezTo>
                    <a:pt x="1375" y="4346"/>
                    <a:pt x="1627" y="4452"/>
                    <a:pt x="1903" y="4452"/>
                  </a:cubicBezTo>
                  <a:cubicBezTo>
                    <a:pt x="2488" y="4452"/>
                    <a:pt x="3185" y="3980"/>
                    <a:pt x="3185" y="3980"/>
                  </a:cubicBezTo>
                  <a:lnTo>
                    <a:pt x="3820" y="3783"/>
                  </a:lnTo>
                  <a:cubicBezTo>
                    <a:pt x="5731" y="3544"/>
                    <a:pt x="6009" y="2787"/>
                    <a:pt x="5891" y="1828"/>
                  </a:cubicBezTo>
                  <a:cubicBezTo>
                    <a:pt x="5770" y="869"/>
                    <a:pt x="4499" y="1554"/>
                    <a:pt x="4258" y="484"/>
                  </a:cubicBezTo>
                  <a:cubicBezTo>
                    <a:pt x="4181" y="141"/>
                    <a:pt x="3838" y="1"/>
                    <a:pt x="3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628937" y="4538594"/>
              <a:ext cx="307772" cy="439331"/>
            </a:xfrm>
            <a:custGeom>
              <a:rect b="b" l="l" r="r" t="t"/>
              <a:pathLst>
                <a:path extrusionOk="0" fill="none" h="8579" w="6010">
                  <a:moveTo>
                    <a:pt x="3186" y="8578"/>
                  </a:moveTo>
                  <a:lnTo>
                    <a:pt x="3186" y="4564"/>
                  </a:lnTo>
                  <a:cubicBezTo>
                    <a:pt x="3186" y="4564"/>
                    <a:pt x="1673" y="5588"/>
                    <a:pt x="1235" y="4620"/>
                  </a:cubicBezTo>
                  <a:cubicBezTo>
                    <a:pt x="798" y="3651"/>
                    <a:pt x="1713" y="3295"/>
                    <a:pt x="1752" y="2936"/>
                  </a:cubicBezTo>
                  <a:cubicBezTo>
                    <a:pt x="1791" y="2579"/>
                    <a:pt x="1" y="2817"/>
                    <a:pt x="598" y="1861"/>
                  </a:cubicBezTo>
                  <a:cubicBezTo>
                    <a:pt x="1194" y="906"/>
                    <a:pt x="4020" y="1"/>
                    <a:pt x="4258" y="1071"/>
                  </a:cubicBezTo>
                  <a:cubicBezTo>
                    <a:pt x="4497" y="2141"/>
                    <a:pt x="5771" y="1455"/>
                    <a:pt x="5891" y="2414"/>
                  </a:cubicBezTo>
                  <a:cubicBezTo>
                    <a:pt x="6010" y="3373"/>
                    <a:pt x="5732" y="4131"/>
                    <a:pt x="3820" y="4369"/>
                  </a:cubicBez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flipH="1" rot="-8897730">
            <a:off x="-446881" y="4217298"/>
            <a:ext cx="1745093" cy="1096131"/>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flipH="1" rot="-5060135">
            <a:off x="7723693" y="-514048"/>
            <a:ext cx="1340673" cy="1924057"/>
            <a:chOff x="-1396750" y="3025955"/>
            <a:chExt cx="1340696" cy="1924090"/>
          </a:xfrm>
        </p:grpSpPr>
        <p:sp>
          <p:nvSpPr>
            <p:cNvPr id="47" name="Google Shape;47;p3"/>
            <p:cNvSpPr/>
            <p:nvPr/>
          </p:nvSpPr>
          <p:spPr>
            <a:xfrm>
              <a:off x="-1396750" y="3025955"/>
              <a:ext cx="1340696" cy="1924090"/>
            </a:xfrm>
            <a:custGeom>
              <a:rect b="b" l="l" r="r" t="t"/>
              <a:pathLst>
                <a:path extrusionOk="0" h="23090" w="16089">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227075" y="3653575"/>
              <a:ext cx="985078" cy="1229026"/>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rot="1527805">
            <a:off x="-581888" y="-1199839"/>
            <a:ext cx="3388303" cy="3035944"/>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1158162">
            <a:off x="-415317" y="-803229"/>
            <a:ext cx="3786310" cy="3389823"/>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3"/>
          <p:cNvGrpSpPr/>
          <p:nvPr/>
        </p:nvGrpSpPr>
        <p:grpSpPr>
          <a:xfrm>
            <a:off x="841259" y="1696372"/>
            <a:ext cx="542009" cy="1370216"/>
            <a:chOff x="6086050" y="4051075"/>
            <a:chExt cx="271575" cy="686550"/>
          </a:xfrm>
        </p:grpSpPr>
        <p:sp>
          <p:nvSpPr>
            <p:cNvPr id="52" name="Google Shape;52;p3"/>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3"/>
          <p:cNvSpPr/>
          <p:nvPr/>
        </p:nvSpPr>
        <p:spPr>
          <a:xfrm flipH="1" rot="2075087">
            <a:off x="4954022" y="-178538"/>
            <a:ext cx="1745093" cy="1096156"/>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txBox="1"/>
          <p:nvPr>
            <p:ph type="title"/>
          </p:nvPr>
        </p:nvSpPr>
        <p:spPr>
          <a:xfrm>
            <a:off x="2200800" y="2189850"/>
            <a:ext cx="4742400" cy="5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3"/>
          <p:cNvSpPr txBox="1"/>
          <p:nvPr>
            <p:ph hasCustomPrompt="1" idx="2" type="title"/>
          </p:nvPr>
        </p:nvSpPr>
        <p:spPr>
          <a:xfrm>
            <a:off x="3809250" y="1104937"/>
            <a:ext cx="1525500" cy="9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 name="Google Shape;60;p3"/>
          <p:cNvSpPr txBox="1"/>
          <p:nvPr>
            <p:ph idx="1" type="subTitle"/>
          </p:nvPr>
        </p:nvSpPr>
        <p:spPr>
          <a:xfrm>
            <a:off x="2391900" y="2895375"/>
            <a:ext cx="43602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374" name="Shape 374"/>
        <p:cNvGrpSpPr/>
        <p:nvPr/>
      </p:nvGrpSpPr>
      <p:grpSpPr>
        <a:xfrm>
          <a:off x="0" y="0"/>
          <a:ext cx="0" cy="0"/>
          <a:chOff x="0" y="0"/>
          <a:chExt cx="0" cy="0"/>
        </a:xfrm>
      </p:grpSpPr>
      <p:sp>
        <p:nvSpPr>
          <p:cNvPr id="375" name="Google Shape;375;p21"/>
          <p:cNvSpPr/>
          <p:nvPr/>
        </p:nvSpPr>
        <p:spPr>
          <a:xfrm>
            <a:off x="-726125" y="4488711"/>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flipH="1" rot="-9982304">
            <a:off x="7063765" y="-596596"/>
            <a:ext cx="2775358" cy="1342875"/>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1"/>
          <p:cNvGrpSpPr/>
          <p:nvPr/>
        </p:nvGrpSpPr>
        <p:grpSpPr>
          <a:xfrm>
            <a:off x="3961087" y="3648038"/>
            <a:ext cx="1221838" cy="1440999"/>
            <a:chOff x="3917512" y="3702763"/>
            <a:chExt cx="1221838" cy="1440999"/>
          </a:xfrm>
        </p:grpSpPr>
        <p:grpSp>
          <p:nvGrpSpPr>
            <p:cNvPr id="378" name="Google Shape;378;p21"/>
            <p:cNvGrpSpPr/>
            <p:nvPr/>
          </p:nvGrpSpPr>
          <p:grpSpPr>
            <a:xfrm flipH="1">
              <a:off x="4386919" y="3702763"/>
              <a:ext cx="752430" cy="1437610"/>
              <a:chOff x="-56046" y="3110100"/>
              <a:chExt cx="1064258" cy="2033395"/>
            </a:xfrm>
          </p:grpSpPr>
          <p:sp>
            <p:nvSpPr>
              <p:cNvPr id="379" name="Google Shape;379;p21"/>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1"/>
            <p:cNvGrpSpPr/>
            <p:nvPr/>
          </p:nvGrpSpPr>
          <p:grpSpPr>
            <a:xfrm flipH="1">
              <a:off x="3917512" y="3989246"/>
              <a:ext cx="469371" cy="1154516"/>
              <a:chOff x="889085" y="3601710"/>
              <a:chExt cx="597164" cy="1468850"/>
            </a:xfrm>
          </p:grpSpPr>
          <p:sp>
            <p:nvSpPr>
              <p:cNvPr id="382" name="Google Shape;382;p21"/>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 name="Google Shape;384;p21"/>
          <p:cNvSpPr/>
          <p:nvPr/>
        </p:nvSpPr>
        <p:spPr>
          <a:xfrm rot="-5400000">
            <a:off x="-570824" y="-1288800"/>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flipH="1" rot="5400000">
            <a:off x="-765310" y="-703660"/>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flipH="1" rot="7199989">
            <a:off x="5568066" y="2857683"/>
            <a:ext cx="4545547" cy="3234001"/>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txBox="1"/>
          <p:nvPr>
            <p:ph idx="1" type="subTitle"/>
          </p:nvPr>
        </p:nvSpPr>
        <p:spPr>
          <a:xfrm>
            <a:off x="1031700" y="3511775"/>
            <a:ext cx="2695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1"/>
          <p:cNvSpPr txBox="1"/>
          <p:nvPr>
            <p:ph idx="2" type="subTitle"/>
          </p:nvPr>
        </p:nvSpPr>
        <p:spPr>
          <a:xfrm>
            <a:off x="5426700" y="3511775"/>
            <a:ext cx="2695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21"/>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90" name="Google Shape;390;p21"/>
          <p:cNvSpPr txBox="1"/>
          <p:nvPr>
            <p:ph idx="3" type="title"/>
          </p:nvPr>
        </p:nvSpPr>
        <p:spPr>
          <a:xfrm>
            <a:off x="1031850" y="3139706"/>
            <a:ext cx="2695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1" name="Google Shape;391;p21"/>
          <p:cNvSpPr txBox="1"/>
          <p:nvPr>
            <p:ph idx="4" type="title"/>
          </p:nvPr>
        </p:nvSpPr>
        <p:spPr>
          <a:xfrm>
            <a:off x="5426700" y="3139706"/>
            <a:ext cx="26751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92" name="Shape 392"/>
        <p:cNvGrpSpPr/>
        <p:nvPr/>
      </p:nvGrpSpPr>
      <p:grpSpPr>
        <a:xfrm>
          <a:off x="0" y="0"/>
          <a:ext cx="0" cy="0"/>
          <a:chOff x="0" y="0"/>
          <a:chExt cx="0" cy="0"/>
        </a:xfrm>
      </p:grpSpPr>
      <p:sp>
        <p:nvSpPr>
          <p:cNvPr id="393" name="Google Shape;393;p22"/>
          <p:cNvSpPr/>
          <p:nvPr/>
        </p:nvSpPr>
        <p:spPr>
          <a:xfrm>
            <a:off x="-726125" y="4488711"/>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2"/>
          <p:cNvGrpSpPr/>
          <p:nvPr/>
        </p:nvGrpSpPr>
        <p:grpSpPr>
          <a:xfrm>
            <a:off x="-243300" y="-226651"/>
            <a:ext cx="1534133" cy="1304962"/>
            <a:chOff x="-191150" y="-216551"/>
            <a:chExt cx="1534133" cy="1304962"/>
          </a:xfrm>
        </p:grpSpPr>
        <p:sp>
          <p:nvSpPr>
            <p:cNvPr id="395" name="Google Shape;395;p22"/>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2"/>
          <p:cNvSpPr/>
          <p:nvPr/>
        </p:nvSpPr>
        <p:spPr>
          <a:xfrm rot="3653997">
            <a:off x="7362575" y="-287719"/>
            <a:ext cx="3569355" cy="1645455"/>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2"/>
          <p:cNvGrpSpPr/>
          <p:nvPr/>
        </p:nvGrpSpPr>
        <p:grpSpPr>
          <a:xfrm>
            <a:off x="7410324" y="-1357555"/>
            <a:ext cx="2622810" cy="2104290"/>
            <a:chOff x="7029324" y="-1128955"/>
            <a:chExt cx="2622810" cy="2104290"/>
          </a:xfrm>
        </p:grpSpPr>
        <p:sp>
          <p:nvSpPr>
            <p:cNvPr id="399" name="Google Shape;399;p22"/>
            <p:cNvSpPr/>
            <p:nvPr/>
          </p:nvSpPr>
          <p:spPr>
            <a:xfrm>
              <a:off x="7241820" y="-305742"/>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029324" y="-2307"/>
              <a:ext cx="2456531" cy="977642"/>
            </a:xfrm>
            <a:custGeom>
              <a:rect b="b" l="l" r="r" t="t"/>
              <a:pathLst>
                <a:path extrusionOk="0" h="13729" w="34497">
                  <a:moveTo>
                    <a:pt x="35" y="0"/>
                  </a:moveTo>
                  <a:cubicBezTo>
                    <a:pt x="19" y="0"/>
                    <a:pt x="1" y="14"/>
                    <a:pt x="5" y="34"/>
                  </a:cubicBezTo>
                  <a:lnTo>
                    <a:pt x="8" y="36"/>
                  </a:lnTo>
                  <a:cubicBezTo>
                    <a:pt x="239" y="1405"/>
                    <a:pt x="631" y="2746"/>
                    <a:pt x="1207" y="4011"/>
                  </a:cubicBezTo>
                  <a:cubicBezTo>
                    <a:pt x="1782" y="5269"/>
                    <a:pt x="2495" y="6483"/>
                    <a:pt x="3422" y="7513"/>
                  </a:cubicBezTo>
                  <a:cubicBezTo>
                    <a:pt x="5236" y="9538"/>
                    <a:pt x="7909" y="10849"/>
                    <a:pt x="10640" y="10914"/>
                  </a:cubicBezTo>
                  <a:cubicBezTo>
                    <a:pt x="10698" y="10915"/>
                    <a:pt x="10756" y="10916"/>
                    <a:pt x="10814" y="10916"/>
                  </a:cubicBezTo>
                  <a:cubicBezTo>
                    <a:pt x="12243" y="10916"/>
                    <a:pt x="13587" y="10509"/>
                    <a:pt x="14914" y="9994"/>
                  </a:cubicBezTo>
                  <a:cubicBezTo>
                    <a:pt x="16299" y="9457"/>
                    <a:pt x="17698" y="8855"/>
                    <a:pt x="19209" y="8813"/>
                  </a:cubicBezTo>
                  <a:cubicBezTo>
                    <a:pt x="19265" y="8811"/>
                    <a:pt x="19321" y="8811"/>
                    <a:pt x="19378" y="8811"/>
                  </a:cubicBezTo>
                  <a:cubicBezTo>
                    <a:pt x="19996" y="8811"/>
                    <a:pt x="20627" y="8907"/>
                    <a:pt x="21189" y="9172"/>
                  </a:cubicBezTo>
                  <a:cubicBezTo>
                    <a:pt x="21842" y="9480"/>
                    <a:pt x="22340" y="9987"/>
                    <a:pt x="22834" y="10504"/>
                  </a:cubicBezTo>
                  <a:cubicBezTo>
                    <a:pt x="23306" y="10997"/>
                    <a:pt x="23788" y="11463"/>
                    <a:pt x="24337" y="11871"/>
                  </a:cubicBezTo>
                  <a:cubicBezTo>
                    <a:pt x="24842" y="12244"/>
                    <a:pt x="25389" y="12561"/>
                    <a:pt x="25963" y="12818"/>
                  </a:cubicBezTo>
                  <a:cubicBezTo>
                    <a:pt x="27273" y="13403"/>
                    <a:pt x="28745" y="13729"/>
                    <a:pt x="30208" y="13729"/>
                  </a:cubicBezTo>
                  <a:cubicBezTo>
                    <a:pt x="31347" y="13729"/>
                    <a:pt x="32481" y="13531"/>
                    <a:pt x="33529" y="13103"/>
                  </a:cubicBezTo>
                  <a:cubicBezTo>
                    <a:pt x="33684" y="13040"/>
                    <a:pt x="33848" y="12973"/>
                    <a:pt x="33992" y="12885"/>
                  </a:cubicBezTo>
                  <a:cubicBezTo>
                    <a:pt x="34133" y="12797"/>
                    <a:pt x="34247" y="12658"/>
                    <a:pt x="34360" y="12538"/>
                  </a:cubicBezTo>
                  <a:cubicBezTo>
                    <a:pt x="34497" y="12390"/>
                    <a:pt x="34419" y="12085"/>
                    <a:pt x="34197" y="12085"/>
                  </a:cubicBezTo>
                  <a:cubicBezTo>
                    <a:pt x="34189" y="12085"/>
                    <a:pt x="34181" y="12085"/>
                    <a:pt x="34173" y="12086"/>
                  </a:cubicBezTo>
                  <a:cubicBezTo>
                    <a:pt x="34020" y="12100"/>
                    <a:pt x="33848" y="12093"/>
                    <a:pt x="33698" y="12128"/>
                  </a:cubicBezTo>
                  <a:cubicBezTo>
                    <a:pt x="33540" y="12165"/>
                    <a:pt x="33381" y="12234"/>
                    <a:pt x="33225" y="12290"/>
                  </a:cubicBezTo>
                  <a:cubicBezTo>
                    <a:pt x="32940" y="12389"/>
                    <a:pt x="32653" y="12478"/>
                    <a:pt x="32359" y="12549"/>
                  </a:cubicBezTo>
                  <a:cubicBezTo>
                    <a:pt x="31738" y="12702"/>
                    <a:pt x="31210" y="12793"/>
                    <a:pt x="30594" y="12825"/>
                  </a:cubicBezTo>
                  <a:cubicBezTo>
                    <a:pt x="30408" y="12836"/>
                    <a:pt x="30223" y="12842"/>
                    <a:pt x="30037" y="12842"/>
                  </a:cubicBezTo>
                  <a:cubicBezTo>
                    <a:pt x="29001" y="12842"/>
                    <a:pt x="27970" y="12667"/>
                    <a:pt x="26987" y="12327"/>
                  </a:cubicBezTo>
                  <a:cubicBezTo>
                    <a:pt x="25868" y="11942"/>
                    <a:pt x="24775" y="11322"/>
                    <a:pt x="23885" y="10506"/>
                  </a:cubicBezTo>
                  <a:cubicBezTo>
                    <a:pt x="23355" y="10022"/>
                    <a:pt x="22871" y="9494"/>
                    <a:pt x="22296" y="9063"/>
                  </a:cubicBezTo>
                  <a:cubicBezTo>
                    <a:pt x="21733" y="8641"/>
                    <a:pt x="21076" y="8366"/>
                    <a:pt x="20383" y="8259"/>
                  </a:cubicBezTo>
                  <a:cubicBezTo>
                    <a:pt x="20084" y="8212"/>
                    <a:pt x="19786" y="8191"/>
                    <a:pt x="19489" y="8191"/>
                  </a:cubicBezTo>
                  <a:cubicBezTo>
                    <a:pt x="18348" y="8191"/>
                    <a:pt x="17224" y="8507"/>
                    <a:pt x="16158" y="8917"/>
                  </a:cubicBezTo>
                  <a:cubicBezTo>
                    <a:pt x="14752" y="9457"/>
                    <a:pt x="13376" y="10138"/>
                    <a:pt x="11870" y="10358"/>
                  </a:cubicBezTo>
                  <a:cubicBezTo>
                    <a:pt x="11484" y="10415"/>
                    <a:pt x="11095" y="10442"/>
                    <a:pt x="10707" y="10442"/>
                  </a:cubicBezTo>
                  <a:cubicBezTo>
                    <a:pt x="8417" y="10442"/>
                    <a:pt x="6135" y="9490"/>
                    <a:pt x="4413" y="8004"/>
                  </a:cubicBezTo>
                  <a:cubicBezTo>
                    <a:pt x="3387" y="7117"/>
                    <a:pt x="2437" y="6054"/>
                    <a:pt x="1770" y="4868"/>
                  </a:cubicBezTo>
                  <a:cubicBezTo>
                    <a:pt x="1087" y="3659"/>
                    <a:pt x="591" y="2350"/>
                    <a:pt x="265" y="1000"/>
                  </a:cubicBezTo>
                  <a:cubicBezTo>
                    <a:pt x="186" y="675"/>
                    <a:pt x="116" y="349"/>
                    <a:pt x="56" y="20"/>
                  </a:cubicBezTo>
                  <a:cubicBezTo>
                    <a:pt x="54" y="6"/>
                    <a:pt x="45"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7142551" y="-1128955"/>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2"/>
          <p:cNvGrpSpPr/>
          <p:nvPr/>
        </p:nvGrpSpPr>
        <p:grpSpPr>
          <a:xfrm>
            <a:off x="1" y="4158956"/>
            <a:ext cx="778277" cy="1041907"/>
            <a:chOff x="113834" y="3966188"/>
            <a:chExt cx="818808" cy="1096167"/>
          </a:xfrm>
        </p:grpSpPr>
        <p:sp>
          <p:nvSpPr>
            <p:cNvPr id="403" name="Google Shape;403;p22"/>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2"/>
          <p:cNvSpPr/>
          <p:nvPr/>
        </p:nvSpPr>
        <p:spPr>
          <a:xfrm rot="7531516">
            <a:off x="7704553" y="4321958"/>
            <a:ext cx="1745088" cy="1096147"/>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txBox="1"/>
          <p:nvPr>
            <p:ph type="title"/>
          </p:nvPr>
        </p:nvSpPr>
        <p:spPr>
          <a:xfrm>
            <a:off x="720000" y="2472474"/>
            <a:ext cx="23364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7" name="Google Shape;407;p22"/>
          <p:cNvSpPr txBox="1"/>
          <p:nvPr>
            <p:ph idx="1" type="subTitle"/>
          </p:nvPr>
        </p:nvSpPr>
        <p:spPr>
          <a:xfrm>
            <a:off x="720000" y="3014008"/>
            <a:ext cx="2336400" cy="80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 name="Google Shape;408;p22"/>
          <p:cNvSpPr txBox="1"/>
          <p:nvPr>
            <p:ph idx="2" type="title"/>
          </p:nvPr>
        </p:nvSpPr>
        <p:spPr>
          <a:xfrm>
            <a:off x="3403800" y="2472474"/>
            <a:ext cx="23364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2"/>
          <p:cNvSpPr txBox="1"/>
          <p:nvPr>
            <p:ph idx="3" type="subTitle"/>
          </p:nvPr>
        </p:nvSpPr>
        <p:spPr>
          <a:xfrm>
            <a:off x="3403800" y="3014008"/>
            <a:ext cx="2336400" cy="80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2"/>
          <p:cNvSpPr txBox="1"/>
          <p:nvPr>
            <p:ph idx="4" type="title"/>
          </p:nvPr>
        </p:nvSpPr>
        <p:spPr>
          <a:xfrm>
            <a:off x="6087600" y="2472474"/>
            <a:ext cx="23364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2"/>
          <p:cNvSpPr txBox="1"/>
          <p:nvPr>
            <p:ph idx="5" type="subTitle"/>
          </p:nvPr>
        </p:nvSpPr>
        <p:spPr>
          <a:xfrm>
            <a:off x="6087600" y="3014008"/>
            <a:ext cx="2336400" cy="80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2"/>
          <p:cNvSpPr txBox="1"/>
          <p:nvPr>
            <p:ph idx="6"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13" name="Shape 413"/>
        <p:cNvGrpSpPr/>
        <p:nvPr/>
      </p:nvGrpSpPr>
      <p:grpSpPr>
        <a:xfrm>
          <a:off x="0" y="0"/>
          <a:ext cx="0" cy="0"/>
          <a:chOff x="0" y="0"/>
          <a:chExt cx="0" cy="0"/>
        </a:xfrm>
      </p:grpSpPr>
      <p:sp>
        <p:nvSpPr>
          <p:cNvPr id="414" name="Google Shape;414;p23"/>
          <p:cNvSpPr/>
          <p:nvPr/>
        </p:nvSpPr>
        <p:spPr>
          <a:xfrm flipH="1">
            <a:off x="-726125" y="4488711"/>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flipH="1" rot="9917712">
            <a:off x="-632428" y="-520397"/>
            <a:ext cx="2775370" cy="1342871"/>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rot="5400000">
            <a:off x="8066186" y="-838661"/>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3201543">
            <a:off x="7389698" y="200755"/>
            <a:ext cx="2847570" cy="1151168"/>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3"/>
          <p:cNvGrpSpPr/>
          <p:nvPr/>
        </p:nvGrpSpPr>
        <p:grpSpPr>
          <a:xfrm>
            <a:off x="89721" y="758022"/>
            <a:ext cx="542009" cy="1370216"/>
            <a:chOff x="6086050" y="4051075"/>
            <a:chExt cx="271575" cy="686550"/>
          </a:xfrm>
        </p:grpSpPr>
        <p:sp>
          <p:nvSpPr>
            <p:cNvPr id="419" name="Google Shape;419;p23"/>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3"/>
          <p:cNvGrpSpPr/>
          <p:nvPr/>
        </p:nvGrpSpPr>
        <p:grpSpPr>
          <a:xfrm flipH="1">
            <a:off x="81993" y="3892845"/>
            <a:ext cx="2336508" cy="1204082"/>
            <a:chOff x="3354813" y="3765175"/>
            <a:chExt cx="2434369" cy="1254645"/>
          </a:xfrm>
        </p:grpSpPr>
        <p:sp>
          <p:nvSpPr>
            <p:cNvPr id="425" name="Google Shape;425;p23"/>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3"/>
          <p:cNvGrpSpPr/>
          <p:nvPr/>
        </p:nvGrpSpPr>
        <p:grpSpPr>
          <a:xfrm flipH="1">
            <a:off x="8471783" y="3661926"/>
            <a:ext cx="598716" cy="1472522"/>
            <a:chOff x="889085" y="3601710"/>
            <a:chExt cx="597164" cy="1468850"/>
          </a:xfrm>
        </p:grpSpPr>
        <p:sp>
          <p:nvSpPr>
            <p:cNvPr id="428" name="Google Shape;428;p23"/>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3"/>
          <p:cNvSpPr txBox="1"/>
          <p:nvPr>
            <p:ph type="title"/>
          </p:nvPr>
        </p:nvSpPr>
        <p:spPr>
          <a:xfrm>
            <a:off x="720000" y="2165671"/>
            <a:ext cx="2336400" cy="4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1" name="Google Shape;431;p23"/>
          <p:cNvSpPr txBox="1"/>
          <p:nvPr>
            <p:ph idx="1" type="subTitle"/>
          </p:nvPr>
        </p:nvSpPr>
        <p:spPr>
          <a:xfrm>
            <a:off x="720000" y="2664799"/>
            <a:ext cx="2336400" cy="70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23"/>
          <p:cNvSpPr txBox="1"/>
          <p:nvPr>
            <p:ph idx="2" type="title"/>
          </p:nvPr>
        </p:nvSpPr>
        <p:spPr>
          <a:xfrm>
            <a:off x="3403800" y="3003767"/>
            <a:ext cx="2336400" cy="4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3" name="Google Shape;433;p23"/>
          <p:cNvSpPr txBox="1"/>
          <p:nvPr>
            <p:ph idx="3" type="subTitle"/>
          </p:nvPr>
        </p:nvSpPr>
        <p:spPr>
          <a:xfrm>
            <a:off x="3403800" y="3502999"/>
            <a:ext cx="2336400" cy="70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 name="Google Shape;434;p23"/>
          <p:cNvSpPr txBox="1"/>
          <p:nvPr>
            <p:ph idx="4" type="title"/>
          </p:nvPr>
        </p:nvSpPr>
        <p:spPr>
          <a:xfrm>
            <a:off x="6087600" y="2165671"/>
            <a:ext cx="2336400" cy="4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 name="Google Shape;435;p23"/>
          <p:cNvSpPr txBox="1"/>
          <p:nvPr>
            <p:ph idx="5" type="subTitle"/>
          </p:nvPr>
        </p:nvSpPr>
        <p:spPr>
          <a:xfrm>
            <a:off x="6087600" y="2664799"/>
            <a:ext cx="2336400" cy="70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6" name="Google Shape;436;p23"/>
          <p:cNvSpPr txBox="1"/>
          <p:nvPr>
            <p:ph idx="6"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37" name="Shape 437"/>
        <p:cNvGrpSpPr/>
        <p:nvPr/>
      </p:nvGrpSpPr>
      <p:grpSpPr>
        <a:xfrm>
          <a:off x="0" y="0"/>
          <a:ext cx="0" cy="0"/>
          <a:chOff x="0" y="0"/>
          <a:chExt cx="0" cy="0"/>
        </a:xfrm>
      </p:grpSpPr>
      <p:sp>
        <p:nvSpPr>
          <p:cNvPr id="438" name="Google Shape;438;p24"/>
          <p:cNvSpPr/>
          <p:nvPr/>
        </p:nvSpPr>
        <p:spPr>
          <a:xfrm rot="10800000">
            <a:off x="-726125"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4"/>
          <p:cNvGrpSpPr/>
          <p:nvPr/>
        </p:nvGrpSpPr>
        <p:grpSpPr>
          <a:xfrm>
            <a:off x="3961087" y="3702763"/>
            <a:ext cx="1221838" cy="1440999"/>
            <a:chOff x="3917512" y="3702763"/>
            <a:chExt cx="1221838" cy="1440999"/>
          </a:xfrm>
        </p:grpSpPr>
        <p:grpSp>
          <p:nvGrpSpPr>
            <p:cNvPr id="440" name="Google Shape;440;p24"/>
            <p:cNvGrpSpPr/>
            <p:nvPr/>
          </p:nvGrpSpPr>
          <p:grpSpPr>
            <a:xfrm flipH="1">
              <a:off x="4386919" y="3702763"/>
              <a:ext cx="752430" cy="1437610"/>
              <a:chOff x="-56046" y="3110100"/>
              <a:chExt cx="1064258" cy="2033395"/>
            </a:xfrm>
          </p:grpSpPr>
          <p:sp>
            <p:nvSpPr>
              <p:cNvPr id="441" name="Google Shape;441;p24"/>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4"/>
            <p:cNvGrpSpPr/>
            <p:nvPr/>
          </p:nvGrpSpPr>
          <p:grpSpPr>
            <a:xfrm flipH="1">
              <a:off x="3917512" y="3989246"/>
              <a:ext cx="469371" cy="1154516"/>
              <a:chOff x="889085" y="3601710"/>
              <a:chExt cx="597164" cy="1468850"/>
            </a:xfrm>
          </p:grpSpPr>
          <p:sp>
            <p:nvSpPr>
              <p:cNvPr id="444" name="Google Shape;444;p24"/>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 name="Google Shape;446;p24"/>
          <p:cNvGrpSpPr/>
          <p:nvPr/>
        </p:nvGrpSpPr>
        <p:grpSpPr>
          <a:xfrm flipH="1">
            <a:off x="7907825" y="-204651"/>
            <a:ext cx="1534133" cy="1304962"/>
            <a:chOff x="-191150" y="-216551"/>
            <a:chExt cx="1534133" cy="1304962"/>
          </a:xfrm>
        </p:grpSpPr>
        <p:sp>
          <p:nvSpPr>
            <p:cNvPr id="447" name="Google Shape;447;p24"/>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4"/>
          <p:cNvGrpSpPr/>
          <p:nvPr/>
        </p:nvGrpSpPr>
        <p:grpSpPr>
          <a:xfrm>
            <a:off x="8273200" y="4264350"/>
            <a:ext cx="1044664" cy="1105817"/>
            <a:chOff x="8273200" y="4264350"/>
            <a:chExt cx="1044664" cy="1105817"/>
          </a:xfrm>
        </p:grpSpPr>
        <p:sp>
          <p:nvSpPr>
            <p:cNvPr id="450" name="Google Shape;450;p24"/>
            <p:cNvSpPr/>
            <p:nvPr/>
          </p:nvSpPr>
          <p:spPr>
            <a:xfrm>
              <a:off x="8273200" y="4264350"/>
              <a:ext cx="1044664" cy="1105817"/>
            </a:xfrm>
            <a:custGeom>
              <a:rect b="b" l="l" r="r" t="t"/>
              <a:pathLst>
                <a:path extrusionOk="0" h="8825" w="9853">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8497910" y="4516225"/>
              <a:ext cx="595257" cy="742658"/>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4"/>
          <p:cNvSpPr/>
          <p:nvPr/>
        </p:nvSpPr>
        <p:spPr>
          <a:xfrm rot="-3582700">
            <a:off x="-248449" y="-156896"/>
            <a:ext cx="1745060" cy="1096152"/>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flipH="1" rot="-130091">
            <a:off x="-159924" y="4387238"/>
            <a:ext cx="1750038" cy="1703593"/>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txBox="1"/>
          <p:nvPr>
            <p:ph type="title"/>
          </p:nvPr>
        </p:nvSpPr>
        <p:spPr>
          <a:xfrm>
            <a:off x="1805475" y="1378050"/>
            <a:ext cx="2621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5" name="Google Shape;455;p24"/>
          <p:cNvSpPr txBox="1"/>
          <p:nvPr>
            <p:ph idx="1" type="subTitle"/>
          </p:nvPr>
        </p:nvSpPr>
        <p:spPr>
          <a:xfrm>
            <a:off x="1805475" y="1964575"/>
            <a:ext cx="262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24"/>
          <p:cNvSpPr txBox="1"/>
          <p:nvPr>
            <p:ph idx="2" type="title"/>
          </p:nvPr>
        </p:nvSpPr>
        <p:spPr>
          <a:xfrm>
            <a:off x="4716975" y="1378050"/>
            <a:ext cx="2621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7" name="Google Shape;457;p24"/>
          <p:cNvSpPr txBox="1"/>
          <p:nvPr>
            <p:ph idx="3" type="subTitle"/>
          </p:nvPr>
        </p:nvSpPr>
        <p:spPr>
          <a:xfrm>
            <a:off x="4716975" y="1964575"/>
            <a:ext cx="2621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 name="Google Shape;458;p24"/>
          <p:cNvSpPr txBox="1"/>
          <p:nvPr>
            <p:ph idx="4" type="title"/>
          </p:nvPr>
        </p:nvSpPr>
        <p:spPr>
          <a:xfrm>
            <a:off x="1482000" y="2811450"/>
            <a:ext cx="2621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9" name="Google Shape;459;p24"/>
          <p:cNvSpPr txBox="1"/>
          <p:nvPr>
            <p:ph idx="5" type="subTitle"/>
          </p:nvPr>
        </p:nvSpPr>
        <p:spPr>
          <a:xfrm>
            <a:off x="1482000" y="3397975"/>
            <a:ext cx="262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24"/>
          <p:cNvSpPr txBox="1"/>
          <p:nvPr>
            <p:ph idx="6" type="title"/>
          </p:nvPr>
        </p:nvSpPr>
        <p:spPr>
          <a:xfrm>
            <a:off x="5040600" y="2811450"/>
            <a:ext cx="2621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1" name="Google Shape;461;p24"/>
          <p:cNvSpPr txBox="1"/>
          <p:nvPr>
            <p:ph idx="7" type="subTitle"/>
          </p:nvPr>
        </p:nvSpPr>
        <p:spPr>
          <a:xfrm>
            <a:off x="5040600" y="3397975"/>
            <a:ext cx="2621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24"/>
          <p:cNvSpPr txBox="1"/>
          <p:nvPr>
            <p:ph idx="8"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
    <p:spTree>
      <p:nvGrpSpPr>
        <p:cNvPr id="463" name="Shape 463"/>
        <p:cNvGrpSpPr/>
        <p:nvPr/>
      </p:nvGrpSpPr>
      <p:grpSpPr>
        <a:xfrm>
          <a:off x="0" y="0"/>
          <a:ext cx="0" cy="0"/>
          <a:chOff x="0" y="0"/>
          <a:chExt cx="0" cy="0"/>
        </a:xfrm>
      </p:grpSpPr>
      <p:sp>
        <p:nvSpPr>
          <p:cNvPr id="464" name="Google Shape;464;p25"/>
          <p:cNvSpPr/>
          <p:nvPr/>
        </p:nvSpPr>
        <p:spPr>
          <a:xfrm rot="-5400000">
            <a:off x="352388" y="-777636"/>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726125"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5"/>
          <p:cNvGrpSpPr/>
          <p:nvPr/>
        </p:nvGrpSpPr>
        <p:grpSpPr>
          <a:xfrm>
            <a:off x="3558875" y="3965925"/>
            <a:ext cx="2026467" cy="1095895"/>
            <a:chOff x="3558788" y="1917925"/>
            <a:chExt cx="2026467" cy="1095895"/>
          </a:xfrm>
        </p:grpSpPr>
        <p:sp>
          <p:nvSpPr>
            <p:cNvPr id="467" name="Google Shape;467;p25"/>
            <p:cNvSpPr/>
            <p:nvPr/>
          </p:nvSpPr>
          <p:spPr>
            <a:xfrm>
              <a:off x="3581746" y="1942846"/>
              <a:ext cx="2003508" cy="1070974"/>
            </a:xfrm>
            <a:custGeom>
              <a:rect b="b" l="l" r="r" t="t"/>
              <a:pathLst>
                <a:path extrusionOk="0" h="21831" w="40840">
                  <a:moveTo>
                    <a:pt x="32093" y="0"/>
                  </a:moveTo>
                  <a:lnTo>
                    <a:pt x="30721" y="2"/>
                  </a:lnTo>
                  <a:lnTo>
                    <a:pt x="27180" y="7"/>
                  </a:lnTo>
                  <a:cubicBezTo>
                    <a:pt x="26503" y="7"/>
                    <a:pt x="26702" y="841"/>
                    <a:pt x="26700" y="1295"/>
                  </a:cubicBezTo>
                  <a:cubicBezTo>
                    <a:pt x="26696" y="3067"/>
                    <a:pt x="26698" y="4841"/>
                    <a:pt x="26719" y="6613"/>
                  </a:cubicBezTo>
                  <a:cubicBezTo>
                    <a:pt x="26730" y="7517"/>
                    <a:pt x="26746" y="8418"/>
                    <a:pt x="26767" y="9319"/>
                  </a:cubicBezTo>
                  <a:cubicBezTo>
                    <a:pt x="26779" y="9775"/>
                    <a:pt x="27004" y="11140"/>
                    <a:pt x="26223" y="11158"/>
                  </a:cubicBezTo>
                  <a:lnTo>
                    <a:pt x="24761" y="11193"/>
                  </a:lnTo>
                  <a:cubicBezTo>
                    <a:pt x="24578" y="11198"/>
                    <a:pt x="24173" y="11248"/>
                    <a:pt x="23773" y="11248"/>
                  </a:cubicBezTo>
                  <a:cubicBezTo>
                    <a:pt x="23285" y="11248"/>
                    <a:pt x="22803" y="11174"/>
                    <a:pt x="22737" y="10857"/>
                  </a:cubicBezTo>
                  <a:cubicBezTo>
                    <a:pt x="22709" y="10721"/>
                    <a:pt x="22727" y="10579"/>
                    <a:pt x="22737" y="10440"/>
                  </a:cubicBezTo>
                  <a:cubicBezTo>
                    <a:pt x="22776" y="9907"/>
                    <a:pt x="22878" y="9386"/>
                    <a:pt x="22579" y="9333"/>
                  </a:cubicBezTo>
                  <a:cubicBezTo>
                    <a:pt x="22463" y="9312"/>
                    <a:pt x="22153" y="9305"/>
                    <a:pt x="21758" y="9305"/>
                  </a:cubicBezTo>
                  <a:cubicBezTo>
                    <a:pt x="20903" y="9305"/>
                    <a:pt x="19644" y="9338"/>
                    <a:pt x="19065" y="9338"/>
                  </a:cubicBezTo>
                  <a:cubicBezTo>
                    <a:pt x="19017" y="9338"/>
                    <a:pt x="18974" y="9338"/>
                    <a:pt x="18935" y="9338"/>
                  </a:cubicBezTo>
                  <a:cubicBezTo>
                    <a:pt x="18906" y="9337"/>
                    <a:pt x="18875" y="9336"/>
                    <a:pt x="18845" y="9336"/>
                  </a:cubicBezTo>
                  <a:cubicBezTo>
                    <a:pt x="18662" y="9336"/>
                    <a:pt x="18475" y="9354"/>
                    <a:pt x="18324" y="9451"/>
                  </a:cubicBezTo>
                  <a:cubicBezTo>
                    <a:pt x="17907" y="9724"/>
                    <a:pt x="18335" y="11114"/>
                    <a:pt x="17969" y="11276"/>
                  </a:cubicBezTo>
                  <a:cubicBezTo>
                    <a:pt x="17863" y="11325"/>
                    <a:pt x="17742" y="11325"/>
                    <a:pt x="17624" y="11325"/>
                  </a:cubicBezTo>
                  <a:cubicBezTo>
                    <a:pt x="16332" y="11323"/>
                    <a:pt x="14546" y="11320"/>
                    <a:pt x="13253" y="11320"/>
                  </a:cubicBezTo>
                  <a:cubicBezTo>
                    <a:pt x="12936" y="11320"/>
                    <a:pt x="13096" y="14184"/>
                    <a:pt x="13121" y="15441"/>
                  </a:cubicBezTo>
                  <a:cubicBezTo>
                    <a:pt x="13122" y="15493"/>
                    <a:pt x="13076" y="15508"/>
                    <a:pt x="13015" y="15508"/>
                  </a:cubicBezTo>
                  <a:cubicBezTo>
                    <a:pt x="12943" y="15508"/>
                    <a:pt x="12850" y="15488"/>
                    <a:pt x="12790" y="15488"/>
                  </a:cubicBezTo>
                  <a:cubicBezTo>
                    <a:pt x="12206" y="15488"/>
                    <a:pt x="11622" y="15485"/>
                    <a:pt x="11039" y="15485"/>
                  </a:cubicBezTo>
                  <a:cubicBezTo>
                    <a:pt x="10872" y="15485"/>
                    <a:pt x="10638" y="15509"/>
                    <a:pt x="10408" y="15509"/>
                  </a:cubicBezTo>
                  <a:cubicBezTo>
                    <a:pt x="10166" y="15509"/>
                    <a:pt x="9928" y="15483"/>
                    <a:pt x="9774" y="15377"/>
                  </a:cubicBezTo>
                  <a:cubicBezTo>
                    <a:pt x="9517" y="15201"/>
                    <a:pt x="9612" y="14376"/>
                    <a:pt x="9635" y="14035"/>
                  </a:cubicBezTo>
                  <a:cubicBezTo>
                    <a:pt x="9670" y="13547"/>
                    <a:pt x="9869" y="12013"/>
                    <a:pt x="9229" y="12013"/>
                  </a:cubicBezTo>
                  <a:lnTo>
                    <a:pt x="6473" y="12013"/>
                  </a:lnTo>
                  <a:cubicBezTo>
                    <a:pt x="6398" y="12013"/>
                    <a:pt x="6314" y="12006"/>
                    <a:pt x="6232" y="12006"/>
                  </a:cubicBezTo>
                  <a:cubicBezTo>
                    <a:pt x="6065" y="12006"/>
                    <a:pt x="5903" y="12034"/>
                    <a:pt x="5824" y="12203"/>
                  </a:cubicBezTo>
                  <a:cubicBezTo>
                    <a:pt x="5769" y="12319"/>
                    <a:pt x="5771" y="12453"/>
                    <a:pt x="5771" y="12583"/>
                  </a:cubicBezTo>
                  <a:cubicBezTo>
                    <a:pt x="5801" y="14610"/>
                    <a:pt x="5801" y="15944"/>
                    <a:pt x="5873" y="17969"/>
                  </a:cubicBezTo>
                  <a:cubicBezTo>
                    <a:pt x="5887" y="18345"/>
                    <a:pt x="5850" y="18830"/>
                    <a:pt x="5385" y="18830"/>
                  </a:cubicBezTo>
                  <a:cubicBezTo>
                    <a:pt x="5384" y="18830"/>
                    <a:pt x="5383" y="18830"/>
                    <a:pt x="5382" y="18830"/>
                  </a:cubicBezTo>
                  <a:lnTo>
                    <a:pt x="1" y="18830"/>
                  </a:lnTo>
                  <a:lnTo>
                    <a:pt x="1" y="21830"/>
                  </a:lnTo>
                  <a:lnTo>
                    <a:pt x="40833" y="21830"/>
                  </a:lnTo>
                  <a:lnTo>
                    <a:pt x="40833" y="10116"/>
                  </a:lnTo>
                  <a:cubicBezTo>
                    <a:pt x="40833" y="7420"/>
                    <a:pt x="40807" y="4726"/>
                    <a:pt x="40833" y="2029"/>
                  </a:cubicBezTo>
                  <a:cubicBezTo>
                    <a:pt x="40835" y="1654"/>
                    <a:pt x="40840" y="1374"/>
                    <a:pt x="40335" y="1369"/>
                  </a:cubicBezTo>
                  <a:cubicBezTo>
                    <a:pt x="40017" y="1367"/>
                    <a:pt x="38432" y="1266"/>
                    <a:pt x="36990" y="1266"/>
                  </a:cubicBezTo>
                  <a:cubicBezTo>
                    <a:pt x="35670" y="1266"/>
                    <a:pt x="34470" y="1350"/>
                    <a:pt x="34470" y="1672"/>
                  </a:cubicBezTo>
                  <a:cubicBezTo>
                    <a:pt x="34470" y="3433"/>
                    <a:pt x="34472" y="5191"/>
                    <a:pt x="34474" y="6949"/>
                  </a:cubicBezTo>
                  <a:cubicBezTo>
                    <a:pt x="34476" y="7830"/>
                    <a:pt x="34460" y="8712"/>
                    <a:pt x="34481" y="9592"/>
                  </a:cubicBezTo>
                  <a:cubicBezTo>
                    <a:pt x="34490" y="9986"/>
                    <a:pt x="34641" y="10885"/>
                    <a:pt x="34039" y="10922"/>
                  </a:cubicBezTo>
                  <a:cubicBezTo>
                    <a:pt x="33900" y="10931"/>
                    <a:pt x="33650" y="10964"/>
                    <a:pt x="33405" y="10964"/>
                  </a:cubicBezTo>
                  <a:cubicBezTo>
                    <a:pt x="33120" y="10964"/>
                    <a:pt x="32842" y="10919"/>
                    <a:pt x="32748" y="10739"/>
                  </a:cubicBezTo>
                  <a:cubicBezTo>
                    <a:pt x="32690" y="10628"/>
                    <a:pt x="32690" y="10494"/>
                    <a:pt x="32690" y="10366"/>
                  </a:cubicBezTo>
                  <a:lnTo>
                    <a:pt x="32702" y="4658"/>
                  </a:lnTo>
                  <a:cubicBezTo>
                    <a:pt x="32704" y="3725"/>
                    <a:pt x="32667" y="2782"/>
                    <a:pt x="32721" y="1851"/>
                  </a:cubicBezTo>
                  <a:cubicBezTo>
                    <a:pt x="32744" y="1476"/>
                    <a:pt x="32964" y="341"/>
                    <a:pt x="32561" y="88"/>
                  </a:cubicBezTo>
                  <a:cubicBezTo>
                    <a:pt x="32424" y="0"/>
                    <a:pt x="32253" y="0"/>
                    <a:pt x="32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3558788" y="1917925"/>
              <a:ext cx="2003410" cy="1070876"/>
            </a:xfrm>
            <a:custGeom>
              <a:rect b="b" l="l" r="r" t="t"/>
              <a:pathLst>
                <a:path extrusionOk="0" fill="none" h="21829" w="40838">
                  <a:moveTo>
                    <a:pt x="40831" y="21829"/>
                  </a:moveTo>
                  <a:lnTo>
                    <a:pt x="40831" y="10114"/>
                  </a:lnTo>
                  <a:cubicBezTo>
                    <a:pt x="40831" y="7420"/>
                    <a:pt x="40807" y="4724"/>
                    <a:pt x="40831" y="2030"/>
                  </a:cubicBezTo>
                  <a:cubicBezTo>
                    <a:pt x="40835" y="1652"/>
                    <a:pt x="40837" y="1372"/>
                    <a:pt x="40335" y="1367"/>
                  </a:cubicBezTo>
                  <a:cubicBezTo>
                    <a:pt x="39723" y="1363"/>
                    <a:pt x="34470" y="999"/>
                    <a:pt x="34470" y="1673"/>
                  </a:cubicBezTo>
                  <a:cubicBezTo>
                    <a:pt x="34470" y="3431"/>
                    <a:pt x="34472" y="5192"/>
                    <a:pt x="34474" y="6950"/>
                  </a:cubicBezTo>
                  <a:cubicBezTo>
                    <a:pt x="34477" y="7830"/>
                    <a:pt x="34460" y="8713"/>
                    <a:pt x="34481" y="9591"/>
                  </a:cubicBezTo>
                  <a:cubicBezTo>
                    <a:pt x="34488" y="9985"/>
                    <a:pt x="34639" y="10886"/>
                    <a:pt x="34039" y="10923"/>
                  </a:cubicBezTo>
                  <a:cubicBezTo>
                    <a:pt x="33740" y="10939"/>
                    <a:pt x="32922" y="11076"/>
                    <a:pt x="32748" y="10740"/>
                  </a:cubicBezTo>
                  <a:cubicBezTo>
                    <a:pt x="32691" y="10626"/>
                    <a:pt x="32691" y="10494"/>
                    <a:pt x="32691" y="10367"/>
                  </a:cubicBezTo>
                  <a:lnTo>
                    <a:pt x="32702" y="4659"/>
                  </a:lnTo>
                  <a:cubicBezTo>
                    <a:pt x="32704" y="3726"/>
                    <a:pt x="32667" y="2780"/>
                    <a:pt x="32721" y="1852"/>
                  </a:cubicBezTo>
                  <a:cubicBezTo>
                    <a:pt x="32744" y="1474"/>
                    <a:pt x="32964" y="341"/>
                    <a:pt x="32559" y="86"/>
                  </a:cubicBezTo>
                  <a:cubicBezTo>
                    <a:pt x="32424" y="1"/>
                    <a:pt x="32253" y="1"/>
                    <a:pt x="32093" y="1"/>
                  </a:cubicBezTo>
                  <a:lnTo>
                    <a:pt x="30722" y="1"/>
                  </a:lnTo>
                  <a:lnTo>
                    <a:pt x="27180" y="8"/>
                  </a:lnTo>
                  <a:cubicBezTo>
                    <a:pt x="26503" y="8"/>
                    <a:pt x="26703" y="839"/>
                    <a:pt x="26700" y="1296"/>
                  </a:cubicBezTo>
                  <a:cubicBezTo>
                    <a:pt x="26696" y="3068"/>
                    <a:pt x="26698" y="4840"/>
                    <a:pt x="26719" y="6612"/>
                  </a:cubicBezTo>
                  <a:cubicBezTo>
                    <a:pt x="26730" y="7515"/>
                    <a:pt x="26747" y="8419"/>
                    <a:pt x="26767" y="9320"/>
                  </a:cubicBezTo>
                  <a:cubicBezTo>
                    <a:pt x="26779" y="9776"/>
                    <a:pt x="27004" y="11138"/>
                    <a:pt x="26223" y="11157"/>
                  </a:cubicBezTo>
                  <a:lnTo>
                    <a:pt x="24761" y="11194"/>
                  </a:lnTo>
                  <a:cubicBezTo>
                    <a:pt x="24354" y="11203"/>
                    <a:pt x="22855" y="11435"/>
                    <a:pt x="22737" y="10858"/>
                  </a:cubicBezTo>
                  <a:cubicBezTo>
                    <a:pt x="22709" y="10721"/>
                    <a:pt x="22728" y="10580"/>
                    <a:pt x="22737" y="10439"/>
                  </a:cubicBezTo>
                  <a:cubicBezTo>
                    <a:pt x="22776" y="9908"/>
                    <a:pt x="22878" y="9387"/>
                    <a:pt x="22579" y="9334"/>
                  </a:cubicBezTo>
                  <a:cubicBezTo>
                    <a:pt x="22190" y="9264"/>
                    <a:pt x="19644" y="9348"/>
                    <a:pt x="18935" y="9336"/>
                  </a:cubicBezTo>
                  <a:cubicBezTo>
                    <a:pt x="18725" y="9334"/>
                    <a:pt x="18500" y="9336"/>
                    <a:pt x="18324" y="9452"/>
                  </a:cubicBezTo>
                  <a:cubicBezTo>
                    <a:pt x="17905" y="9725"/>
                    <a:pt x="18336" y="11113"/>
                    <a:pt x="17970" y="11275"/>
                  </a:cubicBezTo>
                  <a:cubicBezTo>
                    <a:pt x="17863" y="11323"/>
                    <a:pt x="17743" y="11323"/>
                    <a:pt x="17624" y="11323"/>
                  </a:cubicBezTo>
                  <a:cubicBezTo>
                    <a:pt x="16332" y="11321"/>
                    <a:pt x="14546" y="11319"/>
                    <a:pt x="13253" y="11319"/>
                  </a:cubicBezTo>
                  <a:cubicBezTo>
                    <a:pt x="12936" y="11319"/>
                    <a:pt x="13096" y="14182"/>
                    <a:pt x="13121" y="15440"/>
                  </a:cubicBezTo>
                  <a:cubicBezTo>
                    <a:pt x="13124" y="15553"/>
                    <a:pt x="12901" y="15486"/>
                    <a:pt x="12788" y="15486"/>
                  </a:cubicBezTo>
                  <a:cubicBezTo>
                    <a:pt x="12204" y="15486"/>
                    <a:pt x="11622" y="15484"/>
                    <a:pt x="11039" y="15484"/>
                  </a:cubicBezTo>
                  <a:cubicBezTo>
                    <a:pt x="10698" y="15484"/>
                    <a:pt x="10075" y="15583"/>
                    <a:pt x="9774" y="15375"/>
                  </a:cubicBezTo>
                  <a:cubicBezTo>
                    <a:pt x="9517" y="15199"/>
                    <a:pt x="9612" y="14374"/>
                    <a:pt x="9635" y="14034"/>
                  </a:cubicBezTo>
                  <a:cubicBezTo>
                    <a:pt x="9670" y="13545"/>
                    <a:pt x="9869" y="12011"/>
                    <a:pt x="9227" y="12011"/>
                  </a:cubicBezTo>
                  <a:lnTo>
                    <a:pt x="7390" y="12011"/>
                  </a:lnTo>
                  <a:lnTo>
                    <a:pt x="6473" y="12011"/>
                  </a:lnTo>
                  <a:cubicBezTo>
                    <a:pt x="6246" y="12011"/>
                    <a:pt x="5940" y="11949"/>
                    <a:pt x="5824" y="12199"/>
                  </a:cubicBezTo>
                  <a:cubicBezTo>
                    <a:pt x="5769" y="12315"/>
                    <a:pt x="5771" y="12452"/>
                    <a:pt x="5771" y="12579"/>
                  </a:cubicBezTo>
                  <a:cubicBezTo>
                    <a:pt x="5799" y="14606"/>
                    <a:pt x="5801" y="15940"/>
                    <a:pt x="5873" y="17967"/>
                  </a:cubicBezTo>
                  <a:cubicBezTo>
                    <a:pt x="5887" y="18345"/>
                    <a:pt x="5850" y="18831"/>
                    <a:pt x="5382" y="18829"/>
                  </a:cubicBezTo>
                  <a:cubicBezTo>
                    <a:pt x="3587" y="18829"/>
                    <a:pt x="1794" y="18829"/>
                    <a:pt x="1" y="18829"/>
                  </a:cubicBezTo>
                  <a:lnTo>
                    <a:pt x="1" y="21829"/>
                  </a:ln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5"/>
          <p:cNvGrpSpPr/>
          <p:nvPr/>
        </p:nvGrpSpPr>
        <p:grpSpPr>
          <a:xfrm>
            <a:off x="3482680" y="4195531"/>
            <a:ext cx="458386" cy="825933"/>
            <a:chOff x="7124634" y="4277738"/>
            <a:chExt cx="316981" cy="571145"/>
          </a:xfrm>
        </p:grpSpPr>
        <p:sp>
          <p:nvSpPr>
            <p:cNvPr id="470" name="Google Shape;470;p25"/>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25"/>
          <p:cNvSpPr/>
          <p:nvPr/>
        </p:nvSpPr>
        <p:spPr>
          <a:xfrm flipH="1" rot="204394">
            <a:off x="7078483" y="-529688"/>
            <a:ext cx="3569337" cy="1645446"/>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25"/>
          <p:cNvGrpSpPr/>
          <p:nvPr/>
        </p:nvGrpSpPr>
        <p:grpSpPr>
          <a:xfrm flipH="1">
            <a:off x="7608356" y="-1133055"/>
            <a:ext cx="2509583" cy="1668048"/>
            <a:chOff x="-372074" y="-1220130"/>
            <a:chExt cx="2509583" cy="1668048"/>
          </a:xfrm>
        </p:grpSpPr>
        <p:sp>
          <p:nvSpPr>
            <p:cNvPr id="474" name="Google Shape;474;p25"/>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25"/>
          <p:cNvSpPr/>
          <p:nvPr/>
        </p:nvSpPr>
        <p:spPr>
          <a:xfrm flipH="1" rot="-3201543">
            <a:off x="-1110643" y="-40595"/>
            <a:ext cx="2847570" cy="1151168"/>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txBox="1"/>
          <p:nvPr>
            <p:ph type="title"/>
          </p:nvPr>
        </p:nvSpPr>
        <p:spPr>
          <a:xfrm>
            <a:off x="720000" y="1406150"/>
            <a:ext cx="21387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8" name="Google Shape;478;p25"/>
          <p:cNvSpPr txBox="1"/>
          <p:nvPr>
            <p:ph idx="1" type="subTitle"/>
          </p:nvPr>
        </p:nvSpPr>
        <p:spPr>
          <a:xfrm>
            <a:off x="720000" y="1888375"/>
            <a:ext cx="213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 name="Google Shape;479;p25"/>
          <p:cNvSpPr txBox="1"/>
          <p:nvPr>
            <p:ph idx="2" type="title"/>
          </p:nvPr>
        </p:nvSpPr>
        <p:spPr>
          <a:xfrm>
            <a:off x="720000" y="2839650"/>
            <a:ext cx="21387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0" name="Google Shape;480;p25"/>
          <p:cNvSpPr txBox="1"/>
          <p:nvPr>
            <p:ph idx="3" type="subTitle"/>
          </p:nvPr>
        </p:nvSpPr>
        <p:spPr>
          <a:xfrm>
            <a:off x="720000" y="3321775"/>
            <a:ext cx="213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 name="Google Shape;481;p25"/>
          <p:cNvSpPr txBox="1"/>
          <p:nvPr>
            <p:ph idx="4" type="title"/>
          </p:nvPr>
        </p:nvSpPr>
        <p:spPr>
          <a:xfrm>
            <a:off x="3502675" y="2150160"/>
            <a:ext cx="21387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2" name="Google Shape;482;p25"/>
          <p:cNvSpPr txBox="1"/>
          <p:nvPr>
            <p:ph idx="5" type="subTitle"/>
          </p:nvPr>
        </p:nvSpPr>
        <p:spPr>
          <a:xfrm>
            <a:off x="3502675" y="2632285"/>
            <a:ext cx="213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25"/>
          <p:cNvSpPr txBox="1"/>
          <p:nvPr>
            <p:ph idx="6" type="title"/>
          </p:nvPr>
        </p:nvSpPr>
        <p:spPr>
          <a:xfrm>
            <a:off x="6285350" y="1406150"/>
            <a:ext cx="21387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4" name="Google Shape;484;p25"/>
          <p:cNvSpPr txBox="1"/>
          <p:nvPr>
            <p:ph idx="7" type="subTitle"/>
          </p:nvPr>
        </p:nvSpPr>
        <p:spPr>
          <a:xfrm>
            <a:off x="6285350" y="1888375"/>
            <a:ext cx="213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5" name="Google Shape;485;p25"/>
          <p:cNvSpPr txBox="1"/>
          <p:nvPr>
            <p:ph idx="8" type="title"/>
          </p:nvPr>
        </p:nvSpPr>
        <p:spPr>
          <a:xfrm>
            <a:off x="6285525" y="2839650"/>
            <a:ext cx="21387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6" name="Google Shape;486;p25"/>
          <p:cNvSpPr txBox="1"/>
          <p:nvPr>
            <p:ph idx="9" type="subTitle"/>
          </p:nvPr>
        </p:nvSpPr>
        <p:spPr>
          <a:xfrm>
            <a:off x="6285525" y="3321775"/>
            <a:ext cx="2138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7" name="Google Shape;487;p25"/>
          <p:cNvSpPr txBox="1"/>
          <p:nvPr>
            <p:ph idx="13"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1_1_2">
    <p:spTree>
      <p:nvGrpSpPr>
        <p:cNvPr id="488" name="Shape 488"/>
        <p:cNvGrpSpPr/>
        <p:nvPr/>
      </p:nvGrpSpPr>
      <p:grpSpPr>
        <a:xfrm>
          <a:off x="0" y="0"/>
          <a:ext cx="0" cy="0"/>
          <a:chOff x="0" y="0"/>
          <a:chExt cx="0" cy="0"/>
        </a:xfrm>
      </p:grpSpPr>
      <p:sp>
        <p:nvSpPr>
          <p:cNvPr id="489" name="Google Shape;489;p26"/>
          <p:cNvSpPr/>
          <p:nvPr/>
        </p:nvSpPr>
        <p:spPr>
          <a:xfrm flipH="1">
            <a:off x="-726125" y="4641111"/>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6"/>
          <p:cNvGrpSpPr/>
          <p:nvPr/>
        </p:nvGrpSpPr>
        <p:grpSpPr>
          <a:xfrm>
            <a:off x="71394" y="4123712"/>
            <a:ext cx="504887" cy="909662"/>
            <a:chOff x="7124634" y="4277738"/>
            <a:chExt cx="316981" cy="571145"/>
          </a:xfrm>
        </p:grpSpPr>
        <p:sp>
          <p:nvSpPr>
            <p:cNvPr id="491" name="Google Shape;491;p26"/>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6"/>
          <p:cNvSpPr/>
          <p:nvPr/>
        </p:nvSpPr>
        <p:spPr>
          <a:xfrm flipH="1" rot="1188950">
            <a:off x="7117721" y="-550983"/>
            <a:ext cx="2775367" cy="1342867"/>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6"/>
          <p:cNvGrpSpPr/>
          <p:nvPr/>
        </p:nvGrpSpPr>
        <p:grpSpPr>
          <a:xfrm>
            <a:off x="8407752" y="3724639"/>
            <a:ext cx="736254" cy="1406703"/>
            <a:chOff x="-56046" y="3110100"/>
            <a:chExt cx="1064258" cy="2033395"/>
          </a:xfrm>
        </p:grpSpPr>
        <p:sp>
          <p:nvSpPr>
            <p:cNvPr id="495" name="Google Shape;495;p26"/>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6"/>
          <p:cNvSpPr/>
          <p:nvPr/>
        </p:nvSpPr>
        <p:spPr>
          <a:xfrm rot="-5400000">
            <a:off x="-120307" y="-1229184"/>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rot="3541365">
            <a:off x="-568628" y="-610112"/>
            <a:ext cx="1490280" cy="1924093"/>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txBox="1"/>
          <p:nvPr>
            <p:ph type="title"/>
          </p:nvPr>
        </p:nvSpPr>
        <p:spPr>
          <a:xfrm>
            <a:off x="720000" y="19425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0" name="Google Shape;500;p26"/>
          <p:cNvSpPr txBox="1"/>
          <p:nvPr>
            <p:ph idx="1" type="subTitle"/>
          </p:nvPr>
        </p:nvSpPr>
        <p:spPr>
          <a:xfrm>
            <a:off x="720000" y="231662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26"/>
          <p:cNvSpPr txBox="1"/>
          <p:nvPr>
            <p:ph idx="2" type="title"/>
          </p:nvPr>
        </p:nvSpPr>
        <p:spPr>
          <a:xfrm>
            <a:off x="3419271" y="19425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2" name="Google Shape;502;p26"/>
          <p:cNvSpPr txBox="1"/>
          <p:nvPr>
            <p:ph idx="3" type="subTitle"/>
          </p:nvPr>
        </p:nvSpPr>
        <p:spPr>
          <a:xfrm>
            <a:off x="3419269" y="231662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3" name="Google Shape;503;p26"/>
          <p:cNvSpPr txBox="1"/>
          <p:nvPr>
            <p:ph idx="4" type="title"/>
          </p:nvPr>
        </p:nvSpPr>
        <p:spPr>
          <a:xfrm>
            <a:off x="720000" y="35971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4" name="Google Shape;504;p26"/>
          <p:cNvSpPr txBox="1"/>
          <p:nvPr>
            <p:ph idx="5" type="subTitle"/>
          </p:nvPr>
        </p:nvSpPr>
        <p:spPr>
          <a:xfrm>
            <a:off x="720000" y="39713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5" name="Google Shape;505;p26"/>
          <p:cNvSpPr txBox="1"/>
          <p:nvPr>
            <p:ph idx="6" type="title"/>
          </p:nvPr>
        </p:nvSpPr>
        <p:spPr>
          <a:xfrm>
            <a:off x="3419271" y="35971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6" name="Google Shape;506;p26"/>
          <p:cNvSpPr txBox="1"/>
          <p:nvPr>
            <p:ph idx="7" type="subTitle"/>
          </p:nvPr>
        </p:nvSpPr>
        <p:spPr>
          <a:xfrm>
            <a:off x="3419269" y="39713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7" name="Google Shape;507;p26"/>
          <p:cNvSpPr txBox="1"/>
          <p:nvPr>
            <p:ph idx="8" type="title"/>
          </p:nvPr>
        </p:nvSpPr>
        <p:spPr>
          <a:xfrm>
            <a:off x="6118550" y="19425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8" name="Google Shape;508;p26"/>
          <p:cNvSpPr txBox="1"/>
          <p:nvPr>
            <p:ph idx="9" type="subTitle"/>
          </p:nvPr>
        </p:nvSpPr>
        <p:spPr>
          <a:xfrm>
            <a:off x="6118545" y="231662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 name="Google Shape;509;p26"/>
          <p:cNvSpPr txBox="1"/>
          <p:nvPr>
            <p:ph idx="13" type="title"/>
          </p:nvPr>
        </p:nvSpPr>
        <p:spPr>
          <a:xfrm>
            <a:off x="6118550" y="3597150"/>
            <a:ext cx="23055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0" name="Google Shape;510;p26"/>
          <p:cNvSpPr txBox="1"/>
          <p:nvPr>
            <p:ph idx="14" type="subTitle"/>
          </p:nvPr>
        </p:nvSpPr>
        <p:spPr>
          <a:xfrm>
            <a:off x="6118545" y="39713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26"/>
          <p:cNvSpPr txBox="1"/>
          <p:nvPr>
            <p:ph idx="15"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2" name="Shape 512"/>
        <p:cNvGrpSpPr/>
        <p:nvPr/>
      </p:nvGrpSpPr>
      <p:grpSpPr>
        <a:xfrm>
          <a:off x="0" y="0"/>
          <a:ext cx="0" cy="0"/>
          <a:chOff x="0" y="0"/>
          <a:chExt cx="0" cy="0"/>
        </a:xfrm>
      </p:grpSpPr>
      <p:sp>
        <p:nvSpPr>
          <p:cNvPr id="513" name="Google Shape;513;p27"/>
          <p:cNvSpPr/>
          <p:nvPr/>
        </p:nvSpPr>
        <p:spPr>
          <a:xfrm>
            <a:off x="-465550" y="4552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27"/>
          <p:cNvGrpSpPr/>
          <p:nvPr/>
        </p:nvGrpSpPr>
        <p:grpSpPr>
          <a:xfrm flipH="1" rot="-4838195">
            <a:off x="7758544" y="-636744"/>
            <a:ext cx="1340729" cy="1924136"/>
            <a:chOff x="-1396750" y="3025955"/>
            <a:chExt cx="1340696" cy="1924090"/>
          </a:xfrm>
        </p:grpSpPr>
        <p:sp>
          <p:nvSpPr>
            <p:cNvPr id="515" name="Google Shape;515;p27"/>
            <p:cNvSpPr/>
            <p:nvPr/>
          </p:nvSpPr>
          <p:spPr>
            <a:xfrm>
              <a:off x="-1396750" y="3025955"/>
              <a:ext cx="1340696" cy="1924090"/>
            </a:xfrm>
            <a:custGeom>
              <a:rect b="b" l="l" r="r" t="t"/>
              <a:pathLst>
                <a:path extrusionOk="0" h="23090" w="16089">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1227075" y="3653575"/>
              <a:ext cx="985078" cy="1229026"/>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7"/>
          <p:cNvSpPr/>
          <p:nvPr/>
        </p:nvSpPr>
        <p:spPr>
          <a:xfrm rot="1527805">
            <a:off x="-900338" y="-1301114"/>
            <a:ext cx="3388303" cy="3035944"/>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rot="1158162">
            <a:off x="-791667" y="-972054"/>
            <a:ext cx="3786310" cy="3389823"/>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flipH="1" rot="2075087">
            <a:off x="-157441" y="4258437"/>
            <a:ext cx="1745093" cy="1096156"/>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21" name="Shape 521"/>
        <p:cNvGrpSpPr/>
        <p:nvPr/>
      </p:nvGrpSpPr>
      <p:grpSpPr>
        <a:xfrm>
          <a:off x="0" y="0"/>
          <a:ext cx="0" cy="0"/>
          <a:chOff x="0" y="0"/>
          <a:chExt cx="0" cy="0"/>
        </a:xfrm>
      </p:grpSpPr>
      <p:sp>
        <p:nvSpPr>
          <p:cNvPr id="522" name="Google Shape;522;p28"/>
          <p:cNvSpPr/>
          <p:nvPr/>
        </p:nvSpPr>
        <p:spPr>
          <a:xfrm flipH="1">
            <a:off x="-726125" y="46847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8"/>
          <p:cNvGrpSpPr/>
          <p:nvPr/>
        </p:nvGrpSpPr>
        <p:grpSpPr>
          <a:xfrm flipH="1" rot="1537171">
            <a:off x="-450634" y="-17918"/>
            <a:ext cx="1044681" cy="1105835"/>
            <a:chOff x="8273200" y="4264350"/>
            <a:chExt cx="1044664" cy="1105817"/>
          </a:xfrm>
        </p:grpSpPr>
        <p:sp>
          <p:nvSpPr>
            <p:cNvPr id="524" name="Google Shape;524;p28"/>
            <p:cNvSpPr/>
            <p:nvPr/>
          </p:nvSpPr>
          <p:spPr>
            <a:xfrm>
              <a:off x="8273200" y="4264350"/>
              <a:ext cx="1044664" cy="1105817"/>
            </a:xfrm>
            <a:custGeom>
              <a:rect b="b" l="l" r="r" t="t"/>
              <a:pathLst>
                <a:path extrusionOk="0" h="8825" w="9853">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8497910" y="4516225"/>
              <a:ext cx="595257" cy="742658"/>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8"/>
          <p:cNvGrpSpPr/>
          <p:nvPr/>
        </p:nvGrpSpPr>
        <p:grpSpPr>
          <a:xfrm>
            <a:off x="56332" y="4209803"/>
            <a:ext cx="595599" cy="797385"/>
            <a:chOff x="3628937" y="4538594"/>
            <a:chExt cx="328153" cy="439331"/>
          </a:xfrm>
        </p:grpSpPr>
        <p:sp>
          <p:nvSpPr>
            <p:cNvPr id="527" name="Google Shape;527;p28"/>
            <p:cNvSpPr/>
            <p:nvPr/>
          </p:nvSpPr>
          <p:spPr>
            <a:xfrm>
              <a:off x="3649370" y="4582635"/>
              <a:ext cx="307721" cy="227987"/>
            </a:xfrm>
            <a:custGeom>
              <a:rect b="b" l="l" r="r" t="t"/>
              <a:pathLst>
                <a:path extrusionOk="0" h="4452" w="6009">
                  <a:moveTo>
                    <a:pt x="3387" y="1"/>
                  </a:moveTo>
                  <a:cubicBezTo>
                    <a:pt x="2435" y="1"/>
                    <a:pt x="1002" y="627"/>
                    <a:pt x="598" y="1276"/>
                  </a:cubicBezTo>
                  <a:cubicBezTo>
                    <a:pt x="0" y="2231"/>
                    <a:pt x="1791" y="1992"/>
                    <a:pt x="1751" y="2349"/>
                  </a:cubicBezTo>
                  <a:cubicBezTo>
                    <a:pt x="1712" y="2708"/>
                    <a:pt x="797" y="3067"/>
                    <a:pt x="1235" y="4035"/>
                  </a:cubicBezTo>
                  <a:cubicBezTo>
                    <a:pt x="1375" y="4346"/>
                    <a:pt x="1627" y="4452"/>
                    <a:pt x="1903" y="4452"/>
                  </a:cubicBezTo>
                  <a:cubicBezTo>
                    <a:pt x="2488" y="4452"/>
                    <a:pt x="3185" y="3980"/>
                    <a:pt x="3185" y="3980"/>
                  </a:cubicBezTo>
                  <a:lnTo>
                    <a:pt x="3820" y="3783"/>
                  </a:lnTo>
                  <a:cubicBezTo>
                    <a:pt x="5731" y="3544"/>
                    <a:pt x="6009" y="2787"/>
                    <a:pt x="5891" y="1828"/>
                  </a:cubicBezTo>
                  <a:cubicBezTo>
                    <a:pt x="5770" y="869"/>
                    <a:pt x="4499" y="1554"/>
                    <a:pt x="4258" y="484"/>
                  </a:cubicBezTo>
                  <a:cubicBezTo>
                    <a:pt x="4181" y="141"/>
                    <a:pt x="3838" y="1"/>
                    <a:pt x="3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3628937" y="4538594"/>
              <a:ext cx="307772" cy="439331"/>
            </a:xfrm>
            <a:custGeom>
              <a:rect b="b" l="l" r="r" t="t"/>
              <a:pathLst>
                <a:path extrusionOk="0" fill="none" h="8579" w="6010">
                  <a:moveTo>
                    <a:pt x="3186" y="8578"/>
                  </a:moveTo>
                  <a:lnTo>
                    <a:pt x="3186" y="4564"/>
                  </a:lnTo>
                  <a:cubicBezTo>
                    <a:pt x="3186" y="4564"/>
                    <a:pt x="1673" y="5588"/>
                    <a:pt x="1235" y="4620"/>
                  </a:cubicBezTo>
                  <a:cubicBezTo>
                    <a:pt x="798" y="3651"/>
                    <a:pt x="1713" y="3295"/>
                    <a:pt x="1752" y="2936"/>
                  </a:cubicBezTo>
                  <a:cubicBezTo>
                    <a:pt x="1791" y="2579"/>
                    <a:pt x="1" y="2817"/>
                    <a:pt x="598" y="1861"/>
                  </a:cubicBezTo>
                  <a:cubicBezTo>
                    <a:pt x="1194" y="906"/>
                    <a:pt x="4020" y="1"/>
                    <a:pt x="4258" y="1071"/>
                  </a:cubicBezTo>
                  <a:cubicBezTo>
                    <a:pt x="4497" y="2141"/>
                    <a:pt x="5771" y="1455"/>
                    <a:pt x="5891" y="2414"/>
                  </a:cubicBezTo>
                  <a:cubicBezTo>
                    <a:pt x="6010" y="3373"/>
                    <a:pt x="5732" y="4131"/>
                    <a:pt x="3820" y="4369"/>
                  </a:cubicBez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28"/>
          <p:cNvSpPr/>
          <p:nvPr/>
        </p:nvSpPr>
        <p:spPr>
          <a:xfrm flipH="1" rot="2075087">
            <a:off x="42122" y="-481263"/>
            <a:ext cx="1745093" cy="1096156"/>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8"/>
          <p:cNvGrpSpPr/>
          <p:nvPr/>
        </p:nvGrpSpPr>
        <p:grpSpPr>
          <a:xfrm flipH="1" rot="-575765">
            <a:off x="7985046" y="-262540"/>
            <a:ext cx="1534122" cy="1304952"/>
            <a:chOff x="-191150" y="-216551"/>
            <a:chExt cx="1534133" cy="1304962"/>
          </a:xfrm>
        </p:grpSpPr>
        <p:sp>
          <p:nvSpPr>
            <p:cNvPr id="531" name="Google Shape;531;p28"/>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28"/>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34" name="Shape 534"/>
        <p:cNvGrpSpPr/>
        <p:nvPr/>
      </p:nvGrpSpPr>
      <p:grpSpPr>
        <a:xfrm>
          <a:off x="0" y="0"/>
          <a:ext cx="0" cy="0"/>
          <a:chOff x="0" y="0"/>
          <a:chExt cx="0" cy="0"/>
        </a:xfrm>
      </p:grpSpPr>
      <p:sp>
        <p:nvSpPr>
          <p:cNvPr id="535" name="Google Shape;535;p29"/>
          <p:cNvSpPr/>
          <p:nvPr/>
        </p:nvSpPr>
        <p:spPr>
          <a:xfrm flipH="1">
            <a:off x="-726125"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7" name="Google Shape;537;p29"/>
          <p:cNvSpPr/>
          <p:nvPr/>
        </p:nvSpPr>
        <p:spPr>
          <a:xfrm flipH="1" rot="7199989">
            <a:off x="5568066" y="2857683"/>
            <a:ext cx="4545547" cy="3234001"/>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538" name="Shape 538"/>
        <p:cNvGrpSpPr/>
        <p:nvPr/>
      </p:nvGrpSpPr>
      <p:grpSpPr>
        <a:xfrm>
          <a:off x="0" y="0"/>
          <a:ext cx="0" cy="0"/>
          <a:chOff x="0" y="0"/>
          <a:chExt cx="0" cy="0"/>
        </a:xfrm>
      </p:grpSpPr>
      <p:sp>
        <p:nvSpPr>
          <p:cNvPr id="539" name="Google Shape;539;p30"/>
          <p:cNvSpPr/>
          <p:nvPr/>
        </p:nvSpPr>
        <p:spPr>
          <a:xfrm flipH="1">
            <a:off x="-726125" y="388570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0"/>
          <p:cNvGrpSpPr/>
          <p:nvPr/>
        </p:nvGrpSpPr>
        <p:grpSpPr>
          <a:xfrm>
            <a:off x="5944358" y="3364889"/>
            <a:ext cx="3162489" cy="1629909"/>
            <a:chOff x="3354813" y="3765175"/>
            <a:chExt cx="2434369" cy="1254645"/>
          </a:xfrm>
        </p:grpSpPr>
        <p:sp>
          <p:nvSpPr>
            <p:cNvPr id="541" name="Google Shape;541;p30"/>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0"/>
          <p:cNvSpPr/>
          <p:nvPr/>
        </p:nvSpPr>
        <p:spPr>
          <a:xfrm rot="-308598">
            <a:off x="6493700" y="-145598"/>
            <a:ext cx="3569323" cy="1670575"/>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0"/>
          <p:cNvGrpSpPr/>
          <p:nvPr/>
        </p:nvGrpSpPr>
        <p:grpSpPr>
          <a:xfrm>
            <a:off x="7217013" y="-808280"/>
            <a:ext cx="2509583" cy="1668048"/>
            <a:chOff x="-372074" y="-1220130"/>
            <a:chExt cx="2509583" cy="1668048"/>
          </a:xfrm>
        </p:grpSpPr>
        <p:sp>
          <p:nvSpPr>
            <p:cNvPr id="545" name="Google Shape;545;p30"/>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0"/>
          <p:cNvSpPr/>
          <p:nvPr/>
        </p:nvSpPr>
        <p:spPr>
          <a:xfrm rot="-6302922">
            <a:off x="183675" y="-1168387"/>
            <a:ext cx="1200526" cy="2804603"/>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0"/>
          <p:cNvGrpSpPr/>
          <p:nvPr/>
        </p:nvGrpSpPr>
        <p:grpSpPr>
          <a:xfrm flipH="1">
            <a:off x="3" y="3047350"/>
            <a:ext cx="1064258" cy="2033395"/>
            <a:chOff x="-56046" y="3110100"/>
            <a:chExt cx="1064258" cy="2033395"/>
          </a:xfrm>
        </p:grpSpPr>
        <p:sp>
          <p:nvSpPr>
            <p:cNvPr id="549" name="Google Shape;549;p30"/>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0"/>
          <p:cNvGrpSpPr/>
          <p:nvPr/>
        </p:nvGrpSpPr>
        <p:grpSpPr>
          <a:xfrm flipH="1">
            <a:off x="5475890" y="3527305"/>
            <a:ext cx="631620" cy="1553456"/>
            <a:chOff x="889085" y="3601710"/>
            <a:chExt cx="597164" cy="1468850"/>
          </a:xfrm>
        </p:grpSpPr>
        <p:sp>
          <p:nvSpPr>
            <p:cNvPr id="552" name="Google Shape;552;p30"/>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0"/>
          <p:cNvGrpSpPr/>
          <p:nvPr/>
        </p:nvGrpSpPr>
        <p:grpSpPr>
          <a:xfrm flipH="1">
            <a:off x="4571997" y="3984588"/>
            <a:ext cx="818808" cy="1096167"/>
            <a:chOff x="113834" y="3966188"/>
            <a:chExt cx="818808" cy="1096167"/>
          </a:xfrm>
        </p:grpSpPr>
        <p:sp>
          <p:nvSpPr>
            <p:cNvPr id="555" name="Google Shape;555;p30"/>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0"/>
          <p:cNvSpPr/>
          <p:nvPr/>
        </p:nvSpPr>
        <p:spPr>
          <a:xfrm rot="3541365">
            <a:off x="-329641" y="-225262"/>
            <a:ext cx="1490280" cy="1924093"/>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flipH="1" rot="8284272">
            <a:off x="1913272" y="-1475342"/>
            <a:ext cx="4545454" cy="3233934"/>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30"/>
          <p:cNvGrpSpPr/>
          <p:nvPr/>
        </p:nvGrpSpPr>
        <p:grpSpPr>
          <a:xfrm>
            <a:off x="6274796" y="1628822"/>
            <a:ext cx="542009" cy="1370216"/>
            <a:chOff x="6086050" y="4051075"/>
            <a:chExt cx="271575" cy="686550"/>
          </a:xfrm>
        </p:grpSpPr>
        <p:sp>
          <p:nvSpPr>
            <p:cNvPr id="560" name="Google Shape;560;p30"/>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0"/>
          <p:cNvSpPr txBox="1"/>
          <p:nvPr>
            <p:ph type="title"/>
          </p:nvPr>
        </p:nvSpPr>
        <p:spPr>
          <a:xfrm>
            <a:off x="1008850" y="2207550"/>
            <a:ext cx="3240000" cy="5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6" name="Google Shape;566;p30"/>
          <p:cNvSpPr txBox="1"/>
          <p:nvPr>
            <p:ph hasCustomPrompt="1" idx="2" type="title"/>
          </p:nvPr>
        </p:nvSpPr>
        <p:spPr>
          <a:xfrm>
            <a:off x="1866088" y="1198837"/>
            <a:ext cx="1525500" cy="9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7" name="Google Shape;567;p30"/>
          <p:cNvSpPr txBox="1"/>
          <p:nvPr>
            <p:ph idx="1" type="subTitle"/>
          </p:nvPr>
        </p:nvSpPr>
        <p:spPr>
          <a:xfrm>
            <a:off x="1266238" y="2925744"/>
            <a:ext cx="2725200" cy="5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4"/>
          <p:cNvSpPr/>
          <p:nvPr/>
        </p:nvSpPr>
        <p:spPr>
          <a:xfrm rot="-1935663">
            <a:off x="8804033" y="-467205"/>
            <a:ext cx="1200552" cy="2804665"/>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726125"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4"/>
          <p:cNvGrpSpPr/>
          <p:nvPr/>
        </p:nvGrpSpPr>
        <p:grpSpPr>
          <a:xfrm>
            <a:off x="8485165" y="3967382"/>
            <a:ext cx="658953" cy="1249444"/>
            <a:chOff x="-29956" y="3854000"/>
            <a:chExt cx="658953" cy="1249444"/>
          </a:xfrm>
        </p:grpSpPr>
        <p:sp>
          <p:nvSpPr>
            <p:cNvPr id="65" name="Google Shape;65;p4"/>
            <p:cNvSpPr/>
            <p:nvPr/>
          </p:nvSpPr>
          <p:spPr>
            <a:xfrm>
              <a:off x="-22161" y="3952197"/>
              <a:ext cx="651158" cy="75263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9956" y="3854000"/>
              <a:ext cx="658949" cy="1249444"/>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p:nvPr/>
        </p:nvSpPr>
        <p:spPr>
          <a:xfrm rot="1083469">
            <a:off x="-494347" y="4472246"/>
            <a:ext cx="1836363" cy="809755"/>
          </a:xfrm>
          <a:custGeom>
            <a:rect b="b" l="l" r="r" t="t"/>
            <a:pathLst>
              <a:path extrusionOk="0" fill="none" h="9929" w="22517">
                <a:moveTo>
                  <a:pt x="1" y="3537"/>
                </a:moveTo>
                <a:cubicBezTo>
                  <a:pt x="1" y="3537"/>
                  <a:pt x="2901" y="0"/>
                  <a:pt x="7232" y="772"/>
                </a:cubicBezTo>
                <a:cubicBezTo>
                  <a:pt x="10603" y="1372"/>
                  <a:pt x="11872" y="5824"/>
                  <a:pt x="15201" y="2840"/>
                </a:cubicBezTo>
                <a:cubicBezTo>
                  <a:pt x="17626" y="667"/>
                  <a:pt x="22516" y="3688"/>
                  <a:pt x="20154" y="9928"/>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4596014">
            <a:off x="7796041" y="-75432"/>
            <a:ext cx="1750016" cy="1703571"/>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492800" y="-188700"/>
            <a:ext cx="1120472" cy="1447410"/>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dk1"/>
              </a:buClr>
              <a:buSzPts val="1600"/>
              <a:buAutoNum type="arabicPeriod"/>
              <a:defRPr sz="1200">
                <a:solidFill>
                  <a:srgbClr val="434343"/>
                </a:solidFill>
              </a:defRPr>
            </a:lvl1pPr>
            <a:lvl2pPr indent="-317500" lvl="1" marL="914400" rtl="0">
              <a:lnSpc>
                <a:spcPct val="115000"/>
              </a:lnSpc>
              <a:spcBef>
                <a:spcPts val="0"/>
              </a:spcBef>
              <a:spcAft>
                <a:spcPts val="0"/>
              </a:spcAft>
              <a:buSzPts val="1400"/>
              <a:buFont typeface="Raleway"/>
              <a:buAutoNum type="alphaLcPeriod"/>
              <a:defRPr>
                <a:solidFill>
                  <a:srgbClr val="434343"/>
                </a:solidFill>
              </a:defRPr>
            </a:lvl2pPr>
            <a:lvl3pPr indent="-317500" lvl="2" marL="1371600" rtl="0">
              <a:lnSpc>
                <a:spcPct val="115000"/>
              </a:lnSpc>
              <a:spcBef>
                <a:spcPts val="0"/>
              </a:spcBef>
              <a:spcAft>
                <a:spcPts val="0"/>
              </a:spcAft>
              <a:buSzPts val="1400"/>
              <a:buFont typeface="Raleway"/>
              <a:buAutoNum type="romanLcPeriod"/>
              <a:defRPr>
                <a:solidFill>
                  <a:srgbClr val="434343"/>
                </a:solidFill>
              </a:defRPr>
            </a:lvl3pPr>
            <a:lvl4pPr indent="-317500" lvl="3" marL="1828800" rtl="0">
              <a:lnSpc>
                <a:spcPct val="115000"/>
              </a:lnSpc>
              <a:spcBef>
                <a:spcPts val="0"/>
              </a:spcBef>
              <a:spcAft>
                <a:spcPts val="0"/>
              </a:spcAft>
              <a:buSzPts val="1400"/>
              <a:buFont typeface="Raleway"/>
              <a:buAutoNum type="arabicPeriod"/>
              <a:defRPr>
                <a:solidFill>
                  <a:srgbClr val="434343"/>
                </a:solidFill>
              </a:defRPr>
            </a:lvl4pPr>
            <a:lvl5pPr indent="-317500" lvl="4" marL="2286000" rtl="0">
              <a:lnSpc>
                <a:spcPct val="115000"/>
              </a:lnSpc>
              <a:spcBef>
                <a:spcPts val="0"/>
              </a:spcBef>
              <a:spcAft>
                <a:spcPts val="0"/>
              </a:spcAft>
              <a:buSzPts val="1400"/>
              <a:buFont typeface="Raleway"/>
              <a:buAutoNum type="alphaLcPeriod"/>
              <a:defRPr>
                <a:solidFill>
                  <a:srgbClr val="434343"/>
                </a:solidFill>
              </a:defRPr>
            </a:lvl5pPr>
            <a:lvl6pPr indent="-317500" lvl="5" marL="2743200" rtl="0">
              <a:lnSpc>
                <a:spcPct val="115000"/>
              </a:lnSpc>
              <a:spcBef>
                <a:spcPts val="0"/>
              </a:spcBef>
              <a:spcAft>
                <a:spcPts val="0"/>
              </a:spcAft>
              <a:buSzPts val="1400"/>
              <a:buFont typeface="Raleway"/>
              <a:buAutoNum type="romanLcPeriod"/>
              <a:defRPr>
                <a:solidFill>
                  <a:srgbClr val="434343"/>
                </a:solidFill>
              </a:defRPr>
            </a:lvl6pPr>
            <a:lvl7pPr indent="-317500" lvl="6" marL="3200400" rtl="0">
              <a:lnSpc>
                <a:spcPct val="115000"/>
              </a:lnSpc>
              <a:spcBef>
                <a:spcPts val="0"/>
              </a:spcBef>
              <a:spcAft>
                <a:spcPts val="0"/>
              </a:spcAft>
              <a:buSzPts val="1400"/>
              <a:buFont typeface="Raleway"/>
              <a:buAutoNum type="arabicPeriod"/>
              <a:defRPr>
                <a:solidFill>
                  <a:srgbClr val="434343"/>
                </a:solidFill>
              </a:defRPr>
            </a:lvl7pPr>
            <a:lvl8pPr indent="-317500" lvl="7" marL="3657600" rtl="0">
              <a:lnSpc>
                <a:spcPct val="115000"/>
              </a:lnSpc>
              <a:spcBef>
                <a:spcPts val="0"/>
              </a:spcBef>
              <a:spcAft>
                <a:spcPts val="0"/>
              </a:spcAft>
              <a:buSzPts val="1400"/>
              <a:buFont typeface="Raleway"/>
              <a:buAutoNum type="alphaLcPeriod"/>
              <a:defRPr>
                <a:solidFill>
                  <a:srgbClr val="434343"/>
                </a:solidFill>
              </a:defRPr>
            </a:lvl8pPr>
            <a:lvl9pPr indent="-317500" lvl="8" marL="4114800" rtl="0">
              <a:lnSpc>
                <a:spcPct val="115000"/>
              </a:lnSpc>
              <a:spcBef>
                <a:spcPts val="0"/>
              </a:spcBef>
              <a:spcAft>
                <a:spcPts val="0"/>
              </a:spcAft>
              <a:buSzPts val="1400"/>
              <a:buFont typeface="Raleway"/>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568" name="Shape 568"/>
        <p:cNvGrpSpPr/>
        <p:nvPr/>
      </p:nvGrpSpPr>
      <p:grpSpPr>
        <a:xfrm>
          <a:off x="0" y="0"/>
          <a:ext cx="0" cy="0"/>
          <a:chOff x="0" y="0"/>
          <a:chExt cx="0" cy="0"/>
        </a:xfrm>
      </p:grpSpPr>
      <p:sp>
        <p:nvSpPr>
          <p:cNvPr id="569" name="Google Shape;569;p31"/>
          <p:cNvSpPr/>
          <p:nvPr/>
        </p:nvSpPr>
        <p:spPr>
          <a:xfrm rot="-5399932">
            <a:off x="-1010716" y="611223"/>
            <a:ext cx="2775361" cy="1342889"/>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rot="-5400000">
            <a:off x="7585081" y="-1037384"/>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rot="3541365">
            <a:off x="8104434" y="-427037"/>
            <a:ext cx="1490280" cy="1924093"/>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flipH="1" rot="8284272">
            <a:off x="51697" y="-1099642"/>
            <a:ext cx="4545454" cy="3233934"/>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1"/>
          <p:cNvGrpSpPr/>
          <p:nvPr/>
        </p:nvGrpSpPr>
        <p:grpSpPr>
          <a:xfrm>
            <a:off x="3351346" y="1716335"/>
            <a:ext cx="542009" cy="1370216"/>
            <a:chOff x="6086050" y="4051075"/>
            <a:chExt cx="271575" cy="686550"/>
          </a:xfrm>
        </p:grpSpPr>
        <p:sp>
          <p:nvSpPr>
            <p:cNvPr id="574" name="Google Shape;574;p31"/>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1"/>
          <p:cNvSpPr txBox="1"/>
          <p:nvPr>
            <p:ph type="title"/>
          </p:nvPr>
        </p:nvSpPr>
        <p:spPr>
          <a:xfrm>
            <a:off x="4673300" y="2436150"/>
            <a:ext cx="3169500" cy="57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0" name="Google Shape;580;p31"/>
          <p:cNvSpPr txBox="1"/>
          <p:nvPr>
            <p:ph hasCustomPrompt="1" idx="2" type="title"/>
          </p:nvPr>
        </p:nvSpPr>
        <p:spPr>
          <a:xfrm>
            <a:off x="6317300" y="1427625"/>
            <a:ext cx="1525500" cy="93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1" name="Google Shape;581;p31"/>
          <p:cNvSpPr txBox="1"/>
          <p:nvPr>
            <p:ph idx="1" type="subTitle"/>
          </p:nvPr>
        </p:nvSpPr>
        <p:spPr>
          <a:xfrm>
            <a:off x="5117600" y="3141675"/>
            <a:ext cx="2725200" cy="574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2" name="Google Shape;582;p31"/>
          <p:cNvSpPr/>
          <p:nvPr/>
        </p:nvSpPr>
        <p:spPr>
          <a:xfrm flipH="1">
            <a:off x="-726125" y="388570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1"/>
          <p:cNvGrpSpPr/>
          <p:nvPr/>
        </p:nvGrpSpPr>
        <p:grpSpPr>
          <a:xfrm>
            <a:off x="49392" y="3288689"/>
            <a:ext cx="3162489" cy="1629909"/>
            <a:chOff x="3354813" y="3765175"/>
            <a:chExt cx="2434369" cy="1254645"/>
          </a:xfrm>
        </p:grpSpPr>
        <p:sp>
          <p:nvSpPr>
            <p:cNvPr id="584" name="Google Shape;584;p31"/>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1"/>
          <p:cNvGrpSpPr/>
          <p:nvPr/>
        </p:nvGrpSpPr>
        <p:grpSpPr>
          <a:xfrm>
            <a:off x="8047726" y="3047350"/>
            <a:ext cx="1064258" cy="2033395"/>
            <a:chOff x="-56046" y="3110100"/>
            <a:chExt cx="1064258" cy="2033395"/>
          </a:xfrm>
        </p:grpSpPr>
        <p:sp>
          <p:nvSpPr>
            <p:cNvPr id="587" name="Google Shape;587;p31"/>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1"/>
          <p:cNvGrpSpPr/>
          <p:nvPr/>
        </p:nvGrpSpPr>
        <p:grpSpPr>
          <a:xfrm>
            <a:off x="2613104" y="3527305"/>
            <a:ext cx="631620" cy="1553456"/>
            <a:chOff x="889085" y="3601710"/>
            <a:chExt cx="597164" cy="1468850"/>
          </a:xfrm>
        </p:grpSpPr>
        <p:sp>
          <p:nvSpPr>
            <p:cNvPr id="590" name="Google Shape;590;p31"/>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1"/>
          <p:cNvGrpSpPr/>
          <p:nvPr/>
        </p:nvGrpSpPr>
        <p:grpSpPr>
          <a:xfrm>
            <a:off x="-31941" y="3809488"/>
            <a:ext cx="818808" cy="1096167"/>
            <a:chOff x="113834" y="3966188"/>
            <a:chExt cx="818808" cy="1096167"/>
          </a:xfrm>
        </p:grpSpPr>
        <p:sp>
          <p:nvSpPr>
            <p:cNvPr id="593" name="Google Shape;593;p31"/>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spTree>
      <p:nvGrpSpPr>
        <p:cNvPr id="595" name="Shape 595"/>
        <p:cNvGrpSpPr/>
        <p:nvPr/>
      </p:nvGrpSpPr>
      <p:grpSpPr>
        <a:xfrm>
          <a:off x="0" y="0"/>
          <a:ext cx="0" cy="0"/>
          <a:chOff x="0" y="0"/>
          <a:chExt cx="0" cy="0"/>
        </a:xfrm>
      </p:grpSpPr>
      <p:sp>
        <p:nvSpPr>
          <p:cNvPr id="596" name="Google Shape;596;p32"/>
          <p:cNvSpPr/>
          <p:nvPr/>
        </p:nvSpPr>
        <p:spPr>
          <a:xfrm flipH="1">
            <a:off x="-726125" y="388570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2"/>
          <p:cNvGrpSpPr/>
          <p:nvPr/>
        </p:nvGrpSpPr>
        <p:grpSpPr>
          <a:xfrm rot="-842008">
            <a:off x="-265520" y="-293752"/>
            <a:ext cx="1534205" cy="1305023"/>
            <a:chOff x="-191150" y="-216551"/>
            <a:chExt cx="1534133" cy="1304962"/>
          </a:xfrm>
        </p:grpSpPr>
        <p:sp>
          <p:nvSpPr>
            <p:cNvPr id="598" name="Google Shape;598;p32"/>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32"/>
          <p:cNvSpPr/>
          <p:nvPr/>
        </p:nvSpPr>
        <p:spPr>
          <a:xfrm flipH="1" rot="442075">
            <a:off x="6127607" y="-197904"/>
            <a:ext cx="3569288" cy="1670573"/>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2"/>
          <p:cNvGrpSpPr/>
          <p:nvPr/>
        </p:nvGrpSpPr>
        <p:grpSpPr>
          <a:xfrm>
            <a:off x="7007788" y="-851880"/>
            <a:ext cx="2509583" cy="1668048"/>
            <a:chOff x="-372074" y="-1220130"/>
            <a:chExt cx="2509583" cy="1668048"/>
          </a:xfrm>
        </p:grpSpPr>
        <p:sp>
          <p:nvSpPr>
            <p:cNvPr id="602" name="Google Shape;602;p32"/>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2"/>
          <p:cNvSpPr/>
          <p:nvPr/>
        </p:nvSpPr>
        <p:spPr>
          <a:xfrm rot="-8896435">
            <a:off x="1293880" y="-1744766"/>
            <a:ext cx="4545615" cy="3234049"/>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32"/>
          <p:cNvGrpSpPr/>
          <p:nvPr/>
        </p:nvGrpSpPr>
        <p:grpSpPr>
          <a:xfrm flipH="1">
            <a:off x="112856" y="3270200"/>
            <a:ext cx="1827795" cy="1832965"/>
            <a:chOff x="3658100" y="3154400"/>
            <a:chExt cx="1827795" cy="1832965"/>
          </a:xfrm>
        </p:grpSpPr>
        <p:sp>
          <p:nvSpPr>
            <p:cNvPr id="606" name="Google Shape;606;p32"/>
            <p:cNvSpPr/>
            <p:nvPr/>
          </p:nvSpPr>
          <p:spPr>
            <a:xfrm>
              <a:off x="3691733" y="3195231"/>
              <a:ext cx="1794162" cy="1792134"/>
            </a:xfrm>
            <a:custGeom>
              <a:rect b="b" l="l" r="r" t="t"/>
              <a:pathLst>
                <a:path extrusionOk="0" h="27388" w="27419">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3658100" y="3154400"/>
              <a:ext cx="1793966" cy="1804632"/>
            </a:xfrm>
            <a:custGeom>
              <a:rect b="b" l="l" r="r" t="t"/>
              <a:pathLst>
                <a:path extrusionOk="0" fill="none" h="27579" w="27416">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2"/>
          <p:cNvGrpSpPr/>
          <p:nvPr/>
        </p:nvGrpSpPr>
        <p:grpSpPr>
          <a:xfrm flipH="1">
            <a:off x="1680734" y="4007003"/>
            <a:ext cx="818808" cy="1096167"/>
            <a:chOff x="113834" y="3966188"/>
            <a:chExt cx="818808" cy="1096167"/>
          </a:xfrm>
        </p:grpSpPr>
        <p:sp>
          <p:nvSpPr>
            <p:cNvPr id="609" name="Google Shape;609;p32"/>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2"/>
          <p:cNvGrpSpPr/>
          <p:nvPr/>
        </p:nvGrpSpPr>
        <p:grpSpPr>
          <a:xfrm>
            <a:off x="5944358" y="3364889"/>
            <a:ext cx="3162489" cy="1629909"/>
            <a:chOff x="3354813" y="3765175"/>
            <a:chExt cx="2434369" cy="1254645"/>
          </a:xfrm>
        </p:grpSpPr>
        <p:sp>
          <p:nvSpPr>
            <p:cNvPr id="612" name="Google Shape;612;p32"/>
            <p:cNvSpPr/>
            <p:nvPr/>
          </p:nvSpPr>
          <p:spPr>
            <a:xfrm>
              <a:off x="3392401" y="3821659"/>
              <a:ext cx="2396782" cy="1198160"/>
            </a:xfrm>
            <a:custGeom>
              <a:rect b="b" l="l" r="r" t="t"/>
              <a:pathLst>
                <a:path extrusionOk="0" h="23397" w="46803">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3354813" y="3765175"/>
              <a:ext cx="2396730" cy="1216289"/>
            </a:xfrm>
            <a:custGeom>
              <a:rect b="b" l="l" r="r" t="t"/>
              <a:pathLst>
                <a:path extrusionOk="0" fill="none" h="23751" w="46802">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2"/>
          <p:cNvGrpSpPr/>
          <p:nvPr/>
        </p:nvGrpSpPr>
        <p:grpSpPr>
          <a:xfrm>
            <a:off x="7832375" y="3652866"/>
            <a:ext cx="562767" cy="1384097"/>
            <a:chOff x="889085" y="3601710"/>
            <a:chExt cx="597164" cy="1468850"/>
          </a:xfrm>
        </p:grpSpPr>
        <p:sp>
          <p:nvSpPr>
            <p:cNvPr id="615" name="Google Shape;615;p32"/>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2"/>
          <p:cNvSpPr txBox="1"/>
          <p:nvPr>
            <p:ph type="title"/>
          </p:nvPr>
        </p:nvSpPr>
        <p:spPr>
          <a:xfrm>
            <a:off x="2200800" y="2182212"/>
            <a:ext cx="4742400" cy="5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8" name="Google Shape;618;p32"/>
          <p:cNvSpPr txBox="1"/>
          <p:nvPr>
            <p:ph hasCustomPrompt="1" idx="2" type="title"/>
          </p:nvPr>
        </p:nvSpPr>
        <p:spPr>
          <a:xfrm>
            <a:off x="3809250" y="1160831"/>
            <a:ext cx="1525500" cy="9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9" name="Google Shape;619;p32"/>
          <p:cNvSpPr txBox="1"/>
          <p:nvPr>
            <p:ph idx="1" type="subTitle"/>
          </p:nvPr>
        </p:nvSpPr>
        <p:spPr>
          <a:xfrm>
            <a:off x="3174450" y="2887738"/>
            <a:ext cx="2795100" cy="5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2">
    <p:spTree>
      <p:nvGrpSpPr>
        <p:cNvPr id="620" name="Shape 620"/>
        <p:cNvGrpSpPr/>
        <p:nvPr/>
      </p:nvGrpSpPr>
      <p:grpSpPr>
        <a:xfrm>
          <a:off x="0" y="0"/>
          <a:ext cx="0" cy="0"/>
          <a:chOff x="0" y="0"/>
          <a:chExt cx="0" cy="0"/>
        </a:xfrm>
      </p:grpSpPr>
      <p:sp>
        <p:nvSpPr>
          <p:cNvPr id="621" name="Google Shape;621;p33"/>
          <p:cNvSpPr/>
          <p:nvPr/>
        </p:nvSpPr>
        <p:spPr>
          <a:xfrm flipH="1">
            <a:off x="-694150" y="37147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3"/>
          <p:cNvGrpSpPr/>
          <p:nvPr/>
        </p:nvGrpSpPr>
        <p:grpSpPr>
          <a:xfrm flipH="1">
            <a:off x="87200" y="3522997"/>
            <a:ext cx="2290183" cy="1579980"/>
            <a:chOff x="6608125" y="3473975"/>
            <a:chExt cx="2290183" cy="1579980"/>
          </a:xfrm>
        </p:grpSpPr>
        <p:sp>
          <p:nvSpPr>
            <p:cNvPr id="623" name="Google Shape;623;p33"/>
            <p:cNvSpPr/>
            <p:nvPr/>
          </p:nvSpPr>
          <p:spPr>
            <a:xfrm>
              <a:off x="6643630" y="3519898"/>
              <a:ext cx="2254679" cy="1534057"/>
            </a:xfrm>
            <a:custGeom>
              <a:rect b="b" l="l" r="r" t="t"/>
              <a:pathLst>
                <a:path extrusionOk="0" h="25621" w="37658">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6608125" y="3473975"/>
              <a:ext cx="2254679" cy="1546092"/>
            </a:xfrm>
            <a:custGeom>
              <a:rect b="b" l="l" r="r" t="t"/>
              <a:pathLst>
                <a:path extrusionOk="0" fill="none" h="25822" w="37658">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3"/>
          <p:cNvGrpSpPr/>
          <p:nvPr/>
        </p:nvGrpSpPr>
        <p:grpSpPr>
          <a:xfrm flipH="1">
            <a:off x="1771991" y="3994989"/>
            <a:ext cx="471060" cy="1149322"/>
            <a:chOff x="6665350" y="3757987"/>
            <a:chExt cx="439955" cy="1073430"/>
          </a:xfrm>
        </p:grpSpPr>
        <p:sp>
          <p:nvSpPr>
            <p:cNvPr id="626" name="Google Shape;626;p33"/>
            <p:cNvSpPr/>
            <p:nvPr/>
          </p:nvSpPr>
          <p:spPr>
            <a:xfrm>
              <a:off x="6691723" y="3824726"/>
              <a:ext cx="413582" cy="744057"/>
            </a:xfrm>
            <a:custGeom>
              <a:rect b="b" l="l" r="r" t="t"/>
              <a:pathLst>
                <a:path extrusionOk="0" h="8774" w="4877">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6665350" y="3757987"/>
              <a:ext cx="430118" cy="1073430"/>
            </a:xfrm>
            <a:custGeom>
              <a:rect b="b" l="l" r="r" t="t"/>
              <a:pathLst>
                <a:path extrusionOk="0" fill="none" h="12658" w="5072">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3"/>
          <p:cNvGrpSpPr/>
          <p:nvPr/>
        </p:nvGrpSpPr>
        <p:grpSpPr>
          <a:xfrm>
            <a:off x="7456123" y="3579161"/>
            <a:ext cx="1628207" cy="1523816"/>
            <a:chOff x="7333669" y="3382992"/>
            <a:chExt cx="1628207" cy="1523816"/>
          </a:xfrm>
        </p:grpSpPr>
        <p:sp>
          <p:nvSpPr>
            <p:cNvPr id="629" name="Google Shape;629;p33"/>
            <p:cNvSpPr/>
            <p:nvPr/>
          </p:nvSpPr>
          <p:spPr>
            <a:xfrm>
              <a:off x="7386839" y="3429718"/>
              <a:ext cx="1575037" cy="1477090"/>
            </a:xfrm>
            <a:custGeom>
              <a:rect b="b" l="l" r="r" t="t"/>
              <a:pathLst>
                <a:path extrusionOk="0" h="17418" w="18573">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7333669" y="3382992"/>
              <a:ext cx="1575291" cy="1502276"/>
            </a:xfrm>
            <a:custGeom>
              <a:rect b="b" l="l" r="r" t="t"/>
              <a:pathLst>
                <a:path extrusionOk="0" fill="none" h="17715" w="18576">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3"/>
          <p:cNvGrpSpPr/>
          <p:nvPr/>
        </p:nvGrpSpPr>
        <p:grpSpPr>
          <a:xfrm>
            <a:off x="6680898" y="4039001"/>
            <a:ext cx="818808" cy="1096167"/>
            <a:chOff x="113834" y="3966188"/>
            <a:chExt cx="818808" cy="1096167"/>
          </a:xfrm>
        </p:grpSpPr>
        <p:sp>
          <p:nvSpPr>
            <p:cNvPr id="632" name="Google Shape;632;p33"/>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3"/>
          <p:cNvSpPr/>
          <p:nvPr/>
        </p:nvSpPr>
        <p:spPr>
          <a:xfrm flipH="1" rot="-8897730">
            <a:off x="4459957" y="238461"/>
            <a:ext cx="1745093" cy="1096131"/>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33"/>
          <p:cNvGrpSpPr/>
          <p:nvPr/>
        </p:nvGrpSpPr>
        <p:grpSpPr>
          <a:xfrm flipH="1" rot="-5060135">
            <a:off x="7723693" y="-514048"/>
            <a:ext cx="1340673" cy="1924057"/>
            <a:chOff x="-1396750" y="3025955"/>
            <a:chExt cx="1340696" cy="1924090"/>
          </a:xfrm>
        </p:grpSpPr>
        <p:sp>
          <p:nvSpPr>
            <p:cNvPr id="636" name="Google Shape;636;p33"/>
            <p:cNvSpPr/>
            <p:nvPr/>
          </p:nvSpPr>
          <p:spPr>
            <a:xfrm>
              <a:off x="-1396750" y="3025955"/>
              <a:ext cx="1340696" cy="1924090"/>
            </a:xfrm>
            <a:custGeom>
              <a:rect b="b" l="l" r="r" t="t"/>
              <a:pathLst>
                <a:path extrusionOk="0" h="23090" w="16089">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1227075" y="3653575"/>
              <a:ext cx="985078" cy="1229026"/>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3"/>
          <p:cNvSpPr/>
          <p:nvPr/>
        </p:nvSpPr>
        <p:spPr>
          <a:xfrm rot="1527805">
            <a:off x="-581888" y="-1199839"/>
            <a:ext cx="3388303" cy="3035944"/>
          </a:xfrm>
          <a:custGeom>
            <a:rect b="b" l="l" r="r" t="t"/>
            <a:pathLst>
              <a:path extrusionOk="0" h="17818" w="19886">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rot="1158162">
            <a:off x="-415317" y="-803229"/>
            <a:ext cx="3786310" cy="3389823"/>
          </a:xfrm>
          <a:custGeom>
            <a:rect b="b" l="l" r="r" t="t"/>
            <a:pathLst>
              <a:path extrusionOk="0" h="19895" w="22222">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txBox="1"/>
          <p:nvPr>
            <p:ph type="title"/>
          </p:nvPr>
        </p:nvSpPr>
        <p:spPr>
          <a:xfrm>
            <a:off x="3240650" y="2060150"/>
            <a:ext cx="3099600" cy="574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1" name="Google Shape;641;p33"/>
          <p:cNvSpPr txBox="1"/>
          <p:nvPr>
            <p:ph hasCustomPrompt="1" idx="2" type="title"/>
          </p:nvPr>
        </p:nvSpPr>
        <p:spPr>
          <a:xfrm>
            <a:off x="1543125" y="2126838"/>
            <a:ext cx="1525500" cy="872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2" name="Google Shape;642;p33"/>
          <p:cNvSpPr txBox="1"/>
          <p:nvPr>
            <p:ph idx="1" type="subTitle"/>
          </p:nvPr>
        </p:nvSpPr>
        <p:spPr>
          <a:xfrm>
            <a:off x="3240650" y="2778531"/>
            <a:ext cx="4360200" cy="30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3" name="Google Shape;643;p33"/>
          <p:cNvSpPr/>
          <p:nvPr/>
        </p:nvSpPr>
        <p:spPr>
          <a:xfrm rot="8936537">
            <a:off x="8078230" y="1391648"/>
            <a:ext cx="1490287" cy="1924101"/>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44" name="Shape 644"/>
        <p:cNvGrpSpPr/>
        <p:nvPr/>
      </p:nvGrpSpPr>
      <p:grpSpPr>
        <a:xfrm>
          <a:off x="0" y="0"/>
          <a:ext cx="0" cy="0"/>
          <a:chOff x="0" y="0"/>
          <a:chExt cx="0" cy="0"/>
        </a:xfrm>
      </p:grpSpPr>
      <p:grpSp>
        <p:nvGrpSpPr>
          <p:cNvPr id="645" name="Google Shape;645;p34"/>
          <p:cNvGrpSpPr/>
          <p:nvPr/>
        </p:nvGrpSpPr>
        <p:grpSpPr>
          <a:xfrm rot="4988573">
            <a:off x="8157339" y="-191764"/>
            <a:ext cx="1534215" cy="1305032"/>
            <a:chOff x="-191150" y="-216551"/>
            <a:chExt cx="1534133" cy="1304962"/>
          </a:xfrm>
        </p:grpSpPr>
        <p:sp>
          <p:nvSpPr>
            <p:cNvPr id="646" name="Google Shape;646;p34"/>
            <p:cNvSpPr/>
            <p:nvPr/>
          </p:nvSpPr>
          <p:spPr>
            <a:xfrm>
              <a:off x="-191150" y="-216551"/>
              <a:ext cx="1284155" cy="1062262"/>
            </a:xfrm>
            <a:custGeom>
              <a:rect b="b" l="l" r="r" t="t"/>
              <a:pathLst>
                <a:path extrusionOk="0" h="9407" w="11372">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191150" y="-174350"/>
              <a:ext cx="1534133" cy="1262760"/>
            </a:xfrm>
            <a:custGeom>
              <a:rect b="b" l="l" r="r" t="t"/>
              <a:pathLst>
                <a:path extrusionOk="0" h="8496" w="10322">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4"/>
          <p:cNvSpPr/>
          <p:nvPr/>
        </p:nvSpPr>
        <p:spPr>
          <a:xfrm flipH="1">
            <a:off x="-465550" y="4215761"/>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34"/>
          <p:cNvGrpSpPr/>
          <p:nvPr/>
        </p:nvGrpSpPr>
        <p:grpSpPr>
          <a:xfrm>
            <a:off x="8391562" y="3705888"/>
            <a:ext cx="752430" cy="1437610"/>
            <a:chOff x="-56046" y="3110100"/>
            <a:chExt cx="1064258" cy="2033395"/>
          </a:xfrm>
        </p:grpSpPr>
        <p:sp>
          <p:nvSpPr>
            <p:cNvPr id="650" name="Google Shape;650;p34"/>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4"/>
          <p:cNvSpPr/>
          <p:nvPr/>
        </p:nvSpPr>
        <p:spPr>
          <a:xfrm rot="3551239">
            <a:off x="-286445" y="-1227674"/>
            <a:ext cx="1827848" cy="3132843"/>
          </a:xfrm>
          <a:custGeom>
            <a:rect b="b" l="l" r="r" t="t"/>
            <a:pathLst>
              <a:path extrusionOk="0" fill="none" h="46203" w="26957">
                <a:moveTo>
                  <a:pt x="3072" y="1"/>
                </a:moveTo>
                <a:cubicBezTo>
                  <a:pt x="695" y="2859"/>
                  <a:pt x="0" y="7022"/>
                  <a:pt x="1318" y="10497"/>
                </a:cubicBezTo>
                <a:cubicBezTo>
                  <a:pt x="2639" y="13971"/>
                  <a:pt x="5919" y="16624"/>
                  <a:pt x="9595" y="17184"/>
                </a:cubicBezTo>
                <a:cubicBezTo>
                  <a:pt x="11242" y="17437"/>
                  <a:pt x="12921" y="17295"/>
                  <a:pt x="14589" y="17265"/>
                </a:cubicBezTo>
                <a:cubicBezTo>
                  <a:pt x="16257" y="17235"/>
                  <a:pt x="17974" y="17330"/>
                  <a:pt x="19493" y="18016"/>
                </a:cubicBezTo>
                <a:cubicBezTo>
                  <a:pt x="21015" y="18699"/>
                  <a:pt x="22312" y="20087"/>
                  <a:pt x="22472" y="21748"/>
                </a:cubicBezTo>
                <a:cubicBezTo>
                  <a:pt x="22634" y="23406"/>
                  <a:pt x="21344" y="25192"/>
                  <a:pt x="19676" y="25201"/>
                </a:cubicBezTo>
                <a:cubicBezTo>
                  <a:pt x="18346" y="25211"/>
                  <a:pt x="17130" y="24015"/>
                  <a:pt x="17114" y="22688"/>
                </a:cubicBezTo>
                <a:cubicBezTo>
                  <a:pt x="17098" y="21361"/>
                  <a:pt x="18286" y="20135"/>
                  <a:pt x="19616" y="20114"/>
                </a:cubicBezTo>
                <a:cubicBezTo>
                  <a:pt x="20943" y="20091"/>
                  <a:pt x="22173" y="21273"/>
                  <a:pt x="22203" y="22600"/>
                </a:cubicBezTo>
                <a:cubicBezTo>
                  <a:pt x="22233" y="24008"/>
                  <a:pt x="21126" y="25174"/>
                  <a:pt x="19977" y="25989"/>
                </a:cubicBezTo>
                <a:cubicBezTo>
                  <a:pt x="18828" y="26804"/>
                  <a:pt x="17520" y="27495"/>
                  <a:pt x="16769" y="28683"/>
                </a:cubicBezTo>
                <a:cubicBezTo>
                  <a:pt x="15395" y="30863"/>
                  <a:pt x="16901" y="34226"/>
                  <a:pt x="19442" y="34655"/>
                </a:cubicBezTo>
                <a:cubicBezTo>
                  <a:pt x="21552" y="35009"/>
                  <a:pt x="24089" y="33728"/>
                  <a:pt x="25671" y="35169"/>
                </a:cubicBezTo>
                <a:cubicBezTo>
                  <a:pt x="26957" y="36341"/>
                  <a:pt x="26486" y="38584"/>
                  <a:pt x="25266" y="39820"/>
                </a:cubicBezTo>
                <a:cubicBezTo>
                  <a:pt x="24043" y="41057"/>
                  <a:pt x="22319" y="41625"/>
                  <a:pt x="20772" y="42422"/>
                </a:cubicBezTo>
                <a:cubicBezTo>
                  <a:pt x="19224" y="43219"/>
                  <a:pt x="17689" y="44474"/>
                  <a:pt x="17487" y="4620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txBox="1"/>
          <p:nvPr>
            <p:ph hasCustomPrompt="1" type="title"/>
          </p:nvPr>
        </p:nvSpPr>
        <p:spPr>
          <a:xfrm>
            <a:off x="1188625" y="1252552"/>
            <a:ext cx="1552800" cy="6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54" name="Google Shape;654;p34"/>
          <p:cNvSpPr txBox="1"/>
          <p:nvPr>
            <p:ph idx="1" type="subTitle"/>
          </p:nvPr>
        </p:nvSpPr>
        <p:spPr>
          <a:xfrm>
            <a:off x="850975" y="3441298"/>
            <a:ext cx="22281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5" name="Google Shape;655;p34"/>
          <p:cNvSpPr txBox="1"/>
          <p:nvPr>
            <p:ph idx="2"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6" name="Google Shape;656;p34"/>
          <p:cNvSpPr txBox="1"/>
          <p:nvPr>
            <p:ph hasCustomPrompt="1" idx="3" type="title"/>
          </p:nvPr>
        </p:nvSpPr>
        <p:spPr>
          <a:xfrm>
            <a:off x="3795600" y="1252552"/>
            <a:ext cx="1552800" cy="6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57" name="Google Shape;657;p34"/>
          <p:cNvSpPr txBox="1"/>
          <p:nvPr>
            <p:ph idx="4" type="subTitle"/>
          </p:nvPr>
        </p:nvSpPr>
        <p:spPr>
          <a:xfrm>
            <a:off x="3457950" y="3441298"/>
            <a:ext cx="22281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8" name="Google Shape;658;p34"/>
          <p:cNvSpPr txBox="1"/>
          <p:nvPr>
            <p:ph hasCustomPrompt="1" idx="5" type="title"/>
          </p:nvPr>
        </p:nvSpPr>
        <p:spPr>
          <a:xfrm>
            <a:off x="6402575" y="1252552"/>
            <a:ext cx="1552800" cy="6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59" name="Google Shape;659;p34"/>
          <p:cNvSpPr txBox="1"/>
          <p:nvPr>
            <p:ph idx="6" type="subTitle"/>
          </p:nvPr>
        </p:nvSpPr>
        <p:spPr>
          <a:xfrm>
            <a:off x="6064925" y="3441298"/>
            <a:ext cx="22281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0" name="Google Shape;660;p34"/>
          <p:cNvSpPr txBox="1"/>
          <p:nvPr>
            <p:ph idx="7" type="title"/>
          </p:nvPr>
        </p:nvSpPr>
        <p:spPr>
          <a:xfrm>
            <a:off x="812275" y="3054103"/>
            <a:ext cx="23055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1" name="Google Shape;661;p34"/>
          <p:cNvSpPr txBox="1"/>
          <p:nvPr>
            <p:ph idx="8" type="title"/>
          </p:nvPr>
        </p:nvSpPr>
        <p:spPr>
          <a:xfrm>
            <a:off x="3419250" y="3054103"/>
            <a:ext cx="23055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2" name="Google Shape;662;p34"/>
          <p:cNvSpPr txBox="1"/>
          <p:nvPr>
            <p:ph idx="9" type="title"/>
          </p:nvPr>
        </p:nvSpPr>
        <p:spPr>
          <a:xfrm>
            <a:off x="6026225" y="3054103"/>
            <a:ext cx="23055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4"/>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grpSp>
        <p:nvGrpSpPr>
          <p:cNvPr id="663" name="Google Shape;663;p34"/>
          <p:cNvGrpSpPr/>
          <p:nvPr/>
        </p:nvGrpSpPr>
        <p:grpSpPr>
          <a:xfrm>
            <a:off x="89479" y="3922346"/>
            <a:ext cx="469371" cy="1154516"/>
            <a:chOff x="889085" y="3601710"/>
            <a:chExt cx="597164" cy="1468850"/>
          </a:xfrm>
        </p:grpSpPr>
        <p:sp>
          <p:nvSpPr>
            <p:cNvPr id="664" name="Google Shape;664;p34"/>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666" name="Shape 666"/>
        <p:cNvGrpSpPr/>
        <p:nvPr/>
      </p:nvGrpSpPr>
      <p:grpSpPr>
        <a:xfrm>
          <a:off x="0" y="0"/>
          <a:ext cx="0" cy="0"/>
          <a:chOff x="0" y="0"/>
          <a:chExt cx="0" cy="0"/>
        </a:xfrm>
      </p:grpSpPr>
      <p:grpSp>
        <p:nvGrpSpPr>
          <p:cNvPr id="667" name="Google Shape;667;p35"/>
          <p:cNvGrpSpPr/>
          <p:nvPr/>
        </p:nvGrpSpPr>
        <p:grpSpPr>
          <a:xfrm flipH="1" rot="-4838195">
            <a:off x="7758544" y="-636744"/>
            <a:ext cx="1340729" cy="1924136"/>
            <a:chOff x="-1396750" y="3025955"/>
            <a:chExt cx="1340696" cy="1924090"/>
          </a:xfrm>
        </p:grpSpPr>
        <p:sp>
          <p:nvSpPr>
            <p:cNvPr id="668" name="Google Shape;668;p35"/>
            <p:cNvSpPr/>
            <p:nvPr/>
          </p:nvSpPr>
          <p:spPr>
            <a:xfrm>
              <a:off x="-1396750" y="3025955"/>
              <a:ext cx="1340696" cy="1924090"/>
            </a:xfrm>
            <a:custGeom>
              <a:rect b="b" l="l" r="r" t="t"/>
              <a:pathLst>
                <a:path extrusionOk="0" h="23090" w="16089">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1227075" y="3653575"/>
              <a:ext cx="985078" cy="1229026"/>
            </a:xfrm>
            <a:custGeom>
              <a:rect b="b" l="l" r="r" t="t"/>
              <a:pathLst>
                <a:path extrusionOk="0" h="10710" w="8584">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35"/>
          <p:cNvSpPr/>
          <p:nvPr/>
        </p:nvSpPr>
        <p:spPr>
          <a:xfrm flipH="1">
            <a:off x="-465550" y="4215761"/>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rot="3551239">
            <a:off x="-286445" y="-1227674"/>
            <a:ext cx="1827848" cy="3132843"/>
          </a:xfrm>
          <a:custGeom>
            <a:rect b="b" l="l" r="r" t="t"/>
            <a:pathLst>
              <a:path extrusionOk="0" fill="none" h="46203" w="26957">
                <a:moveTo>
                  <a:pt x="3072" y="1"/>
                </a:moveTo>
                <a:cubicBezTo>
                  <a:pt x="695" y="2859"/>
                  <a:pt x="0" y="7022"/>
                  <a:pt x="1318" y="10497"/>
                </a:cubicBezTo>
                <a:cubicBezTo>
                  <a:pt x="2639" y="13971"/>
                  <a:pt x="5919" y="16624"/>
                  <a:pt x="9595" y="17184"/>
                </a:cubicBezTo>
                <a:cubicBezTo>
                  <a:pt x="11242" y="17437"/>
                  <a:pt x="12921" y="17295"/>
                  <a:pt x="14589" y="17265"/>
                </a:cubicBezTo>
                <a:cubicBezTo>
                  <a:pt x="16257" y="17235"/>
                  <a:pt x="17974" y="17330"/>
                  <a:pt x="19493" y="18016"/>
                </a:cubicBezTo>
                <a:cubicBezTo>
                  <a:pt x="21015" y="18699"/>
                  <a:pt x="22312" y="20087"/>
                  <a:pt x="22472" y="21748"/>
                </a:cubicBezTo>
                <a:cubicBezTo>
                  <a:pt x="22634" y="23406"/>
                  <a:pt x="21344" y="25192"/>
                  <a:pt x="19676" y="25201"/>
                </a:cubicBezTo>
                <a:cubicBezTo>
                  <a:pt x="18346" y="25211"/>
                  <a:pt x="17130" y="24015"/>
                  <a:pt x="17114" y="22688"/>
                </a:cubicBezTo>
                <a:cubicBezTo>
                  <a:pt x="17098" y="21361"/>
                  <a:pt x="18286" y="20135"/>
                  <a:pt x="19616" y="20114"/>
                </a:cubicBezTo>
                <a:cubicBezTo>
                  <a:pt x="20943" y="20091"/>
                  <a:pt x="22173" y="21273"/>
                  <a:pt x="22203" y="22600"/>
                </a:cubicBezTo>
                <a:cubicBezTo>
                  <a:pt x="22233" y="24008"/>
                  <a:pt x="21126" y="25174"/>
                  <a:pt x="19977" y="25989"/>
                </a:cubicBezTo>
                <a:cubicBezTo>
                  <a:pt x="18828" y="26804"/>
                  <a:pt x="17520" y="27495"/>
                  <a:pt x="16769" y="28683"/>
                </a:cubicBezTo>
                <a:cubicBezTo>
                  <a:pt x="15395" y="30863"/>
                  <a:pt x="16901" y="34226"/>
                  <a:pt x="19442" y="34655"/>
                </a:cubicBezTo>
                <a:cubicBezTo>
                  <a:pt x="21552" y="35009"/>
                  <a:pt x="24089" y="33728"/>
                  <a:pt x="25671" y="35169"/>
                </a:cubicBezTo>
                <a:cubicBezTo>
                  <a:pt x="26957" y="36341"/>
                  <a:pt x="26486" y="38584"/>
                  <a:pt x="25266" y="39820"/>
                </a:cubicBezTo>
                <a:cubicBezTo>
                  <a:pt x="24043" y="41057"/>
                  <a:pt x="22319" y="41625"/>
                  <a:pt x="20772" y="42422"/>
                </a:cubicBezTo>
                <a:cubicBezTo>
                  <a:pt x="19224" y="43219"/>
                  <a:pt x="17689" y="44474"/>
                  <a:pt x="17487" y="4620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txBox="1"/>
          <p:nvPr>
            <p:ph hasCustomPrompt="1" type="title"/>
          </p:nvPr>
        </p:nvSpPr>
        <p:spPr>
          <a:xfrm>
            <a:off x="2676894" y="611325"/>
            <a:ext cx="37902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73" name="Google Shape;673;p35"/>
          <p:cNvSpPr txBox="1"/>
          <p:nvPr>
            <p:ph idx="1" type="subTitle"/>
          </p:nvPr>
        </p:nvSpPr>
        <p:spPr>
          <a:xfrm>
            <a:off x="2676906" y="1553155"/>
            <a:ext cx="3790200" cy="43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4" name="Google Shape;674;p35"/>
          <p:cNvGrpSpPr/>
          <p:nvPr/>
        </p:nvGrpSpPr>
        <p:grpSpPr>
          <a:xfrm>
            <a:off x="89479" y="3922346"/>
            <a:ext cx="469371" cy="1154516"/>
            <a:chOff x="889085" y="3601710"/>
            <a:chExt cx="597164" cy="1468850"/>
          </a:xfrm>
        </p:grpSpPr>
        <p:sp>
          <p:nvSpPr>
            <p:cNvPr id="675" name="Google Shape;675;p35"/>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35"/>
          <p:cNvSpPr txBox="1"/>
          <p:nvPr>
            <p:ph hasCustomPrompt="1" idx="2" type="title"/>
          </p:nvPr>
        </p:nvSpPr>
        <p:spPr>
          <a:xfrm>
            <a:off x="681988" y="2571750"/>
            <a:ext cx="37902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78" name="Google Shape;678;p35"/>
          <p:cNvSpPr txBox="1"/>
          <p:nvPr>
            <p:ph idx="3" type="subTitle"/>
          </p:nvPr>
        </p:nvSpPr>
        <p:spPr>
          <a:xfrm>
            <a:off x="682000" y="3513580"/>
            <a:ext cx="3790200" cy="43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35"/>
          <p:cNvSpPr txBox="1"/>
          <p:nvPr>
            <p:ph hasCustomPrompt="1" idx="4" type="title"/>
          </p:nvPr>
        </p:nvSpPr>
        <p:spPr>
          <a:xfrm>
            <a:off x="4671788" y="2571750"/>
            <a:ext cx="37902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80" name="Google Shape;680;p35"/>
          <p:cNvSpPr txBox="1"/>
          <p:nvPr>
            <p:ph idx="5" type="subTitle"/>
          </p:nvPr>
        </p:nvSpPr>
        <p:spPr>
          <a:xfrm>
            <a:off x="4671800" y="3513580"/>
            <a:ext cx="3790200" cy="43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81" name="Google Shape;681;p35"/>
          <p:cNvGrpSpPr/>
          <p:nvPr/>
        </p:nvGrpSpPr>
        <p:grpSpPr>
          <a:xfrm>
            <a:off x="8467685" y="4104578"/>
            <a:ext cx="570058" cy="1027147"/>
            <a:chOff x="7124634" y="4277738"/>
            <a:chExt cx="316981" cy="571145"/>
          </a:xfrm>
        </p:grpSpPr>
        <p:sp>
          <p:nvSpPr>
            <p:cNvPr id="682" name="Google Shape;682;p35"/>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84" name="Shape 684"/>
        <p:cNvGrpSpPr/>
        <p:nvPr/>
      </p:nvGrpSpPr>
      <p:grpSpPr>
        <a:xfrm>
          <a:off x="0" y="0"/>
          <a:ext cx="0" cy="0"/>
          <a:chOff x="0" y="0"/>
          <a:chExt cx="0" cy="0"/>
        </a:xfrm>
      </p:grpSpPr>
      <p:sp>
        <p:nvSpPr>
          <p:cNvPr id="685" name="Google Shape;685;p36"/>
          <p:cNvSpPr/>
          <p:nvPr/>
        </p:nvSpPr>
        <p:spPr>
          <a:xfrm rot="-204394">
            <a:off x="-1642667" y="-643813"/>
            <a:ext cx="3569337" cy="1645446"/>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rot="-5400000">
            <a:off x="7434446" y="-1252513"/>
            <a:ext cx="1312017" cy="3065111"/>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rot="7433021">
            <a:off x="-2031182" y="-160757"/>
            <a:ext cx="4545615" cy="3234049"/>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flipH="1" rot="-4261806">
            <a:off x="7851316" y="1098957"/>
            <a:ext cx="1490288" cy="1924104"/>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rot="-8451184">
            <a:off x="3601993" y="-882165"/>
            <a:ext cx="1749996" cy="1703552"/>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flipH="1">
            <a:off x="-726125" y="4080407"/>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36"/>
          <p:cNvGrpSpPr/>
          <p:nvPr/>
        </p:nvGrpSpPr>
        <p:grpSpPr>
          <a:xfrm>
            <a:off x="6407773" y="3146018"/>
            <a:ext cx="2635085" cy="1817767"/>
            <a:chOff x="6608125" y="3473975"/>
            <a:chExt cx="2290183" cy="1579980"/>
          </a:xfrm>
        </p:grpSpPr>
        <p:sp>
          <p:nvSpPr>
            <p:cNvPr id="692" name="Google Shape;692;p36"/>
            <p:cNvSpPr/>
            <p:nvPr/>
          </p:nvSpPr>
          <p:spPr>
            <a:xfrm>
              <a:off x="6643630" y="3519898"/>
              <a:ext cx="2254679" cy="1534057"/>
            </a:xfrm>
            <a:custGeom>
              <a:rect b="b" l="l" r="r" t="t"/>
              <a:pathLst>
                <a:path extrusionOk="0" h="25621" w="37658">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6"/>
            <p:cNvSpPr/>
            <p:nvPr/>
          </p:nvSpPr>
          <p:spPr>
            <a:xfrm>
              <a:off x="6608125" y="3473975"/>
              <a:ext cx="2254679" cy="1546092"/>
            </a:xfrm>
            <a:custGeom>
              <a:rect b="b" l="l" r="r" t="t"/>
              <a:pathLst>
                <a:path extrusionOk="0" fill="none" h="25822" w="37658">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36"/>
          <p:cNvGrpSpPr/>
          <p:nvPr/>
        </p:nvGrpSpPr>
        <p:grpSpPr>
          <a:xfrm>
            <a:off x="-1112787" y="-1247180"/>
            <a:ext cx="2509583" cy="1668048"/>
            <a:chOff x="-372074" y="-1220130"/>
            <a:chExt cx="2509583" cy="1668048"/>
          </a:xfrm>
        </p:grpSpPr>
        <p:sp>
          <p:nvSpPr>
            <p:cNvPr id="695" name="Google Shape;695;p36"/>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6"/>
          <p:cNvGrpSpPr/>
          <p:nvPr/>
        </p:nvGrpSpPr>
        <p:grpSpPr>
          <a:xfrm>
            <a:off x="-65685" y="3858062"/>
            <a:ext cx="843536" cy="1129162"/>
            <a:chOff x="113834" y="3966188"/>
            <a:chExt cx="818808" cy="1096167"/>
          </a:xfrm>
        </p:grpSpPr>
        <p:sp>
          <p:nvSpPr>
            <p:cNvPr id="698" name="Google Shape;698;p36"/>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6"/>
          <p:cNvSpPr txBox="1"/>
          <p:nvPr>
            <p:ph type="ctrTitle"/>
          </p:nvPr>
        </p:nvSpPr>
        <p:spPr>
          <a:xfrm>
            <a:off x="2700450" y="575325"/>
            <a:ext cx="37431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1" name="Google Shape;701;p36"/>
          <p:cNvSpPr txBox="1"/>
          <p:nvPr>
            <p:ph idx="1" type="subTitle"/>
          </p:nvPr>
        </p:nvSpPr>
        <p:spPr>
          <a:xfrm>
            <a:off x="2415150" y="1502675"/>
            <a:ext cx="4313700" cy="11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02" name="Google Shape;702;p36"/>
          <p:cNvSpPr txBox="1"/>
          <p:nvPr/>
        </p:nvSpPr>
        <p:spPr>
          <a:xfrm>
            <a:off x="2458500" y="3250455"/>
            <a:ext cx="4227000" cy="642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Work Sans"/>
                <a:ea typeface="Work Sans"/>
                <a:cs typeface="Work Sans"/>
                <a:sym typeface="Work Sans"/>
              </a:rPr>
              <a:t>CREDITS: This presentation template was created by </a:t>
            </a:r>
            <a:r>
              <a:rPr b="1" lang="en" sz="1000">
                <a:solidFill>
                  <a:schemeClr val="dk2"/>
                </a:solidFill>
                <a:uFill>
                  <a:noFill/>
                </a:uFill>
                <a:latin typeface="Work Sans"/>
                <a:ea typeface="Work Sans"/>
                <a:cs typeface="Work Sans"/>
                <a:sym typeface="Work Sans"/>
                <a:hlinkClick r:id="rId2">
                  <a:extLst>
                    <a:ext uri="{A12FA001-AC4F-418D-AE19-62706E023703}">
                      <ahyp:hlinkClr val="tx"/>
                    </a:ext>
                  </a:extLst>
                </a:hlinkClick>
              </a:rPr>
              <a:t>Slidesgo</a:t>
            </a:r>
            <a:r>
              <a:rPr lang="en" sz="1000">
                <a:solidFill>
                  <a:schemeClr val="dk2"/>
                </a:solidFill>
                <a:latin typeface="Work Sans"/>
                <a:ea typeface="Work Sans"/>
                <a:cs typeface="Work Sans"/>
                <a:sym typeface="Work Sans"/>
              </a:rPr>
              <a:t>, including icons by </a:t>
            </a:r>
            <a:r>
              <a:rPr b="1" lang="en" sz="1000">
                <a:solidFill>
                  <a:schemeClr val="dk2"/>
                </a:solidFill>
                <a:uFill>
                  <a:noFill/>
                </a:uFill>
                <a:latin typeface="Work Sans"/>
                <a:ea typeface="Work Sans"/>
                <a:cs typeface="Work Sans"/>
                <a:sym typeface="Work Sans"/>
                <a:hlinkClick r:id="rId3">
                  <a:extLst>
                    <a:ext uri="{A12FA001-AC4F-418D-AE19-62706E023703}">
                      <ahyp:hlinkClr val="tx"/>
                    </a:ext>
                  </a:extLst>
                </a:hlinkClick>
              </a:rPr>
              <a:t>Flaticon</a:t>
            </a:r>
            <a:r>
              <a:rPr lang="en" sz="1000">
                <a:solidFill>
                  <a:schemeClr val="dk2"/>
                </a:solidFill>
                <a:latin typeface="Work Sans"/>
                <a:ea typeface="Work Sans"/>
                <a:cs typeface="Work Sans"/>
                <a:sym typeface="Work Sans"/>
              </a:rPr>
              <a:t>, infographics &amp; images by </a:t>
            </a:r>
            <a:r>
              <a:rPr b="1" lang="en" sz="1000">
                <a:solidFill>
                  <a:schemeClr val="dk2"/>
                </a:solidFill>
                <a:uFill>
                  <a:noFill/>
                </a:uFill>
                <a:latin typeface="Work Sans"/>
                <a:ea typeface="Work Sans"/>
                <a:cs typeface="Work Sans"/>
                <a:sym typeface="Work Sans"/>
                <a:hlinkClick r:id="rId4">
                  <a:extLst>
                    <a:ext uri="{A12FA001-AC4F-418D-AE19-62706E023703}">
                      <ahyp:hlinkClr val="tx"/>
                    </a:ext>
                  </a:extLst>
                </a:hlinkClick>
              </a:rPr>
              <a:t>Freepik</a:t>
            </a:r>
            <a:endParaRPr b="1" sz="1000">
              <a:solidFill>
                <a:schemeClr val="dk2"/>
              </a:solidFill>
              <a:latin typeface="Work Sans"/>
              <a:ea typeface="Work Sans"/>
              <a:cs typeface="Work Sans"/>
              <a:sym typeface="Work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03" name="Shape 703"/>
        <p:cNvGrpSpPr/>
        <p:nvPr/>
      </p:nvGrpSpPr>
      <p:grpSpPr>
        <a:xfrm>
          <a:off x="0" y="0"/>
          <a:ext cx="0" cy="0"/>
          <a:chOff x="0" y="0"/>
          <a:chExt cx="0" cy="0"/>
        </a:xfrm>
      </p:grpSpPr>
      <p:sp>
        <p:nvSpPr>
          <p:cNvPr id="704" name="Google Shape;704;p37"/>
          <p:cNvSpPr/>
          <p:nvPr/>
        </p:nvSpPr>
        <p:spPr>
          <a:xfrm flipH="1">
            <a:off x="-465550" y="4215761"/>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37"/>
          <p:cNvGrpSpPr/>
          <p:nvPr/>
        </p:nvGrpSpPr>
        <p:grpSpPr>
          <a:xfrm>
            <a:off x="89479" y="3922346"/>
            <a:ext cx="469371" cy="1154516"/>
            <a:chOff x="889085" y="3601710"/>
            <a:chExt cx="597164" cy="1468850"/>
          </a:xfrm>
        </p:grpSpPr>
        <p:sp>
          <p:nvSpPr>
            <p:cNvPr id="706" name="Google Shape;706;p37"/>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7"/>
          <p:cNvGrpSpPr/>
          <p:nvPr/>
        </p:nvGrpSpPr>
        <p:grpSpPr>
          <a:xfrm>
            <a:off x="7758522" y="3626040"/>
            <a:ext cx="1426635" cy="1335167"/>
            <a:chOff x="7333669" y="3382992"/>
            <a:chExt cx="1628207" cy="1523816"/>
          </a:xfrm>
        </p:grpSpPr>
        <p:sp>
          <p:nvSpPr>
            <p:cNvPr id="709" name="Google Shape;709;p37"/>
            <p:cNvSpPr/>
            <p:nvPr/>
          </p:nvSpPr>
          <p:spPr>
            <a:xfrm>
              <a:off x="7386839" y="3429718"/>
              <a:ext cx="1575037" cy="1477090"/>
            </a:xfrm>
            <a:custGeom>
              <a:rect b="b" l="l" r="r" t="t"/>
              <a:pathLst>
                <a:path extrusionOk="0" h="17418" w="18573">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7333669" y="3382992"/>
              <a:ext cx="1575291" cy="1502276"/>
            </a:xfrm>
            <a:custGeom>
              <a:rect b="b" l="l" r="r" t="t"/>
              <a:pathLst>
                <a:path extrusionOk="0" fill="none" h="17715" w="18576">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37"/>
          <p:cNvSpPr/>
          <p:nvPr/>
        </p:nvSpPr>
        <p:spPr>
          <a:xfrm flipH="1" rot="1188950">
            <a:off x="7117721" y="-550983"/>
            <a:ext cx="2775367" cy="1342867"/>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rot="-6302922">
            <a:off x="183675" y="-1168387"/>
            <a:ext cx="1200526" cy="2804603"/>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rot="3541365">
            <a:off x="-345591" y="-427037"/>
            <a:ext cx="1490280" cy="1924093"/>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14" name="Shape 714"/>
        <p:cNvGrpSpPr/>
        <p:nvPr/>
      </p:nvGrpSpPr>
      <p:grpSpPr>
        <a:xfrm>
          <a:off x="0" y="0"/>
          <a:ext cx="0" cy="0"/>
          <a:chOff x="0" y="0"/>
          <a:chExt cx="0" cy="0"/>
        </a:xfrm>
      </p:grpSpPr>
      <p:sp>
        <p:nvSpPr>
          <p:cNvPr id="715" name="Google Shape;715;p38"/>
          <p:cNvSpPr/>
          <p:nvPr/>
        </p:nvSpPr>
        <p:spPr>
          <a:xfrm>
            <a:off x="-465825" y="3966175"/>
            <a:ext cx="10532289" cy="3316264"/>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rot="-204394">
            <a:off x="-1920280" y="-857688"/>
            <a:ext cx="3569337" cy="1645446"/>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38"/>
          <p:cNvGrpSpPr/>
          <p:nvPr/>
        </p:nvGrpSpPr>
        <p:grpSpPr>
          <a:xfrm>
            <a:off x="-1341524" y="-1350080"/>
            <a:ext cx="2509583" cy="1668048"/>
            <a:chOff x="-372074" y="-1220130"/>
            <a:chExt cx="2509583" cy="1668048"/>
          </a:xfrm>
        </p:grpSpPr>
        <p:sp>
          <p:nvSpPr>
            <p:cNvPr id="718" name="Google Shape;718;p38"/>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8"/>
          <p:cNvSpPr/>
          <p:nvPr/>
        </p:nvSpPr>
        <p:spPr>
          <a:xfrm rot="-4496522">
            <a:off x="8091336" y="-1480012"/>
            <a:ext cx="999995" cy="2786178"/>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38"/>
          <p:cNvGrpSpPr/>
          <p:nvPr/>
        </p:nvGrpSpPr>
        <p:grpSpPr>
          <a:xfrm flipH="1">
            <a:off x="8657716" y="4555308"/>
            <a:ext cx="486290" cy="847666"/>
            <a:chOff x="113834" y="3966188"/>
            <a:chExt cx="818808" cy="1096167"/>
          </a:xfrm>
        </p:grpSpPr>
        <p:sp>
          <p:nvSpPr>
            <p:cNvPr id="722" name="Google Shape;722;p38"/>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4">
    <p:spTree>
      <p:nvGrpSpPr>
        <p:cNvPr id="724" name="Shape 724"/>
        <p:cNvGrpSpPr/>
        <p:nvPr/>
      </p:nvGrpSpPr>
      <p:grpSpPr>
        <a:xfrm>
          <a:off x="0" y="0"/>
          <a:ext cx="0" cy="0"/>
          <a:chOff x="0" y="0"/>
          <a:chExt cx="0" cy="0"/>
        </a:xfrm>
      </p:grpSpPr>
      <p:sp>
        <p:nvSpPr>
          <p:cNvPr id="725" name="Google Shape;725;p39"/>
          <p:cNvSpPr txBox="1"/>
          <p:nvPr>
            <p:ph type="title"/>
          </p:nvPr>
        </p:nvSpPr>
        <p:spPr>
          <a:xfrm>
            <a:off x="715200" y="535000"/>
            <a:ext cx="7713900" cy="48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Work Sans"/>
                <a:ea typeface="Work Sans"/>
                <a:cs typeface="Work Sans"/>
                <a:sym typeface="Work Sans"/>
              </a:defRPr>
            </a:lvl1pPr>
            <a:lvl2pPr lvl="1">
              <a:spcBef>
                <a:spcPts val="0"/>
              </a:spcBef>
              <a:spcAft>
                <a:spcPts val="0"/>
              </a:spcAft>
              <a:buSzPts val="3500"/>
              <a:buNone/>
              <a:defRPr>
                <a:latin typeface="Work Sans"/>
                <a:ea typeface="Work Sans"/>
                <a:cs typeface="Work Sans"/>
                <a:sym typeface="Work Sans"/>
              </a:defRPr>
            </a:lvl2pPr>
            <a:lvl3pPr lvl="2">
              <a:spcBef>
                <a:spcPts val="0"/>
              </a:spcBef>
              <a:spcAft>
                <a:spcPts val="0"/>
              </a:spcAft>
              <a:buSzPts val="3500"/>
              <a:buNone/>
              <a:defRPr>
                <a:latin typeface="Work Sans"/>
                <a:ea typeface="Work Sans"/>
                <a:cs typeface="Work Sans"/>
                <a:sym typeface="Work Sans"/>
              </a:defRPr>
            </a:lvl3pPr>
            <a:lvl4pPr lvl="3">
              <a:spcBef>
                <a:spcPts val="0"/>
              </a:spcBef>
              <a:spcAft>
                <a:spcPts val="0"/>
              </a:spcAft>
              <a:buSzPts val="3500"/>
              <a:buNone/>
              <a:defRPr>
                <a:latin typeface="Work Sans"/>
                <a:ea typeface="Work Sans"/>
                <a:cs typeface="Work Sans"/>
                <a:sym typeface="Work Sans"/>
              </a:defRPr>
            </a:lvl4pPr>
            <a:lvl5pPr lvl="4">
              <a:spcBef>
                <a:spcPts val="0"/>
              </a:spcBef>
              <a:spcAft>
                <a:spcPts val="0"/>
              </a:spcAft>
              <a:buSzPts val="3500"/>
              <a:buNone/>
              <a:defRPr>
                <a:latin typeface="Work Sans"/>
                <a:ea typeface="Work Sans"/>
                <a:cs typeface="Work Sans"/>
                <a:sym typeface="Work Sans"/>
              </a:defRPr>
            </a:lvl5pPr>
            <a:lvl6pPr lvl="5">
              <a:spcBef>
                <a:spcPts val="0"/>
              </a:spcBef>
              <a:spcAft>
                <a:spcPts val="0"/>
              </a:spcAft>
              <a:buSzPts val="3500"/>
              <a:buNone/>
              <a:defRPr>
                <a:latin typeface="Work Sans"/>
                <a:ea typeface="Work Sans"/>
                <a:cs typeface="Work Sans"/>
                <a:sym typeface="Work Sans"/>
              </a:defRPr>
            </a:lvl6pPr>
            <a:lvl7pPr lvl="6">
              <a:spcBef>
                <a:spcPts val="0"/>
              </a:spcBef>
              <a:spcAft>
                <a:spcPts val="0"/>
              </a:spcAft>
              <a:buSzPts val="3500"/>
              <a:buNone/>
              <a:defRPr>
                <a:latin typeface="Work Sans"/>
                <a:ea typeface="Work Sans"/>
                <a:cs typeface="Work Sans"/>
                <a:sym typeface="Work Sans"/>
              </a:defRPr>
            </a:lvl7pPr>
            <a:lvl8pPr lvl="7">
              <a:spcBef>
                <a:spcPts val="0"/>
              </a:spcBef>
              <a:spcAft>
                <a:spcPts val="0"/>
              </a:spcAft>
              <a:buSzPts val="3500"/>
              <a:buNone/>
              <a:defRPr>
                <a:latin typeface="Work Sans"/>
                <a:ea typeface="Work Sans"/>
                <a:cs typeface="Work Sans"/>
                <a:sym typeface="Work Sans"/>
              </a:defRPr>
            </a:lvl8pPr>
            <a:lvl9pPr lvl="8">
              <a:spcBef>
                <a:spcPts val="0"/>
              </a:spcBef>
              <a:spcAft>
                <a:spcPts val="0"/>
              </a:spcAft>
              <a:buSzPts val="3500"/>
              <a:buNone/>
              <a:defRPr>
                <a:latin typeface="Work Sans"/>
                <a:ea typeface="Work Sans"/>
                <a:cs typeface="Work Sans"/>
                <a:sym typeface="Work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맞춤 레이아웃 1">
  <p:cSld name="AUTOLAYOUT_1">
    <p:spTree>
      <p:nvGrpSpPr>
        <p:cNvPr id="726" name="Shape 726"/>
        <p:cNvGrpSpPr/>
        <p:nvPr/>
      </p:nvGrpSpPr>
      <p:grpSpPr>
        <a:xfrm>
          <a:off x="0" y="0"/>
          <a:ext cx="0" cy="0"/>
          <a:chOff x="0" y="0"/>
          <a:chExt cx="0" cy="0"/>
        </a:xfrm>
      </p:grpSpPr>
      <p:sp>
        <p:nvSpPr>
          <p:cNvPr id="727" name="Google Shape;727;p40"/>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0" y="0"/>
            <a:ext cx="3048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3341300" y="314875"/>
            <a:ext cx="5486400" cy="1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732" name="Google Shape;732;p40"/>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666666"/>
              </a:buClr>
              <a:buSzPts val="1400"/>
              <a:buChar char="●"/>
              <a:defRPr sz="1400">
                <a:solidFill>
                  <a:srgbClr val="666666"/>
                </a:solidFill>
              </a:defRPr>
            </a:lvl1pPr>
            <a:lvl2pPr indent="-304800" lvl="1" marL="914400" rtl="0" algn="l">
              <a:lnSpc>
                <a:spcPct val="115000"/>
              </a:lnSpc>
              <a:spcBef>
                <a:spcPts val="1600"/>
              </a:spcBef>
              <a:spcAft>
                <a:spcPts val="0"/>
              </a:spcAft>
              <a:buClr>
                <a:srgbClr val="666666"/>
              </a:buClr>
              <a:buSzPts val="1200"/>
              <a:buChar char="○"/>
              <a:defRPr sz="1200">
                <a:solidFill>
                  <a:srgbClr val="666666"/>
                </a:solidFill>
              </a:defRPr>
            </a:lvl2pPr>
            <a:lvl3pPr indent="-304800" lvl="2" marL="1371600" rtl="0" algn="l">
              <a:lnSpc>
                <a:spcPct val="115000"/>
              </a:lnSpc>
              <a:spcBef>
                <a:spcPts val="1600"/>
              </a:spcBef>
              <a:spcAft>
                <a:spcPts val="0"/>
              </a:spcAft>
              <a:buClr>
                <a:srgbClr val="666666"/>
              </a:buClr>
              <a:buSzPts val="1200"/>
              <a:buChar char="■"/>
              <a:defRPr sz="1200">
                <a:solidFill>
                  <a:srgbClr val="666666"/>
                </a:solidFill>
              </a:defRPr>
            </a:lvl3pPr>
            <a:lvl4pPr indent="-304800" lvl="3" marL="1828800" rtl="0" algn="l">
              <a:lnSpc>
                <a:spcPct val="115000"/>
              </a:lnSpc>
              <a:spcBef>
                <a:spcPts val="1600"/>
              </a:spcBef>
              <a:spcAft>
                <a:spcPts val="0"/>
              </a:spcAft>
              <a:buClr>
                <a:srgbClr val="666666"/>
              </a:buClr>
              <a:buSzPts val="1200"/>
              <a:buChar char="●"/>
              <a:defRPr sz="1200">
                <a:solidFill>
                  <a:srgbClr val="666666"/>
                </a:solidFill>
              </a:defRPr>
            </a:lvl4pPr>
            <a:lvl5pPr indent="-304800" lvl="4" marL="2286000" rtl="0" algn="l">
              <a:lnSpc>
                <a:spcPct val="115000"/>
              </a:lnSpc>
              <a:spcBef>
                <a:spcPts val="1600"/>
              </a:spcBef>
              <a:spcAft>
                <a:spcPts val="0"/>
              </a:spcAft>
              <a:buClr>
                <a:srgbClr val="666666"/>
              </a:buClr>
              <a:buSzPts val="1200"/>
              <a:buChar char="○"/>
              <a:defRPr sz="1200">
                <a:solidFill>
                  <a:srgbClr val="666666"/>
                </a:solidFill>
              </a:defRPr>
            </a:lvl5pPr>
            <a:lvl6pPr indent="-304800" lvl="5" marL="2743200" rtl="0" algn="l">
              <a:lnSpc>
                <a:spcPct val="115000"/>
              </a:lnSpc>
              <a:spcBef>
                <a:spcPts val="1600"/>
              </a:spcBef>
              <a:spcAft>
                <a:spcPts val="0"/>
              </a:spcAft>
              <a:buClr>
                <a:srgbClr val="666666"/>
              </a:buClr>
              <a:buSzPts val="1200"/>
              <a:buChar char="■"/>
              <a:defRPr sz="1200">
                <a:solidFill>
                  <a:srgbClr val="666666"/>
                </a:solidFill>
              </a:defRPr>
            </a:lvl6pPr>
            <a:lvl7pPr indent="-304800" lvl="6" marL="3200400" rtl="0" algn="l">
              <a:lnSpc>
                <a:spcPct val="115000"/>
              </a:lnSpc>
              <a:spcBef>
                <a:spcPts val="1600"/>
              </a:spcBef>
              <a:spcAft>
                <a:spcPts val="0"/>
              </a:spcAft>
              <a:buClr>
                <a:srgbClr val="666666"/>
              </a:buClr>
              <a:buSzPts val="1200"/>
              <a:buChar char="●"/>
              <a:defRPr sz="1200">
                <a:solidFill>
                  <a:srgbClr val="666666"/>
                </a:solidFill>
              </a:defRPr>
            </a:lvl7pPr>
            <a:lvl8pPr indent="-304800" lvl="7" marL="3657600" rtl="0" algn="l">
              <a:lnSpc>
                <a:spcPct val="115000"/>
              </a:lnSpc>
              <a:spcBef>
                <a:spcPts val="1600"/>
              </a:spcBef>
              <a:spcAft>
                <a:spcPts val="0"/>
              </a:spcAft>
              <a:buClr>
                <a:srgbClr val="666666"/>
              </a:buClr>
              <a:buSzPts val="1200"/>
              <a:buChar char="○"/>
              <a:defRPr sz="1200">
                <a:solidFill>
                  <a:srgbClr val="666666"/>
                </a:solidFill>
              </a:defRPr>
            </a:lvl8pPr>
            <a:lvl9pPr indent="-304800" lvl="8" marL="4114800" rtl="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733" name="Google Shape;7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5"/>
          <p:cNvSpPr/>
          <p:nvPr/>
        </p:nvSpPr>
        <p:spPr>
          <a:xfrm flipH="1">
            <a:off x="-694150" y="40195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5"/>
          <p:cNvGrpSpPr/>
          <p:nvPr/>
        </p:nvGrpSpPr>
        <p:grpSpPr>
          <a:xfrm flipH="1">
            <a:off x="4079593" y="4109784"/>
            <a:ext cx="984801" cy="1125853"/>
            <a:chOff x="3917512" y="3702763"/>
            <a:chExt cx="1221838" cy="1440999"/>
          </a:xfrm>
        </p:grpSpPr>
        <p:grpSp>
          <p:nvGrpSpPr>
            <p:cNvPr id="75" name="Google Shape;75;p5"/>
            <p:cNvGrpSpPr/>
            <p:nvPr/>
          </p:nvGrpSpPr>
          <p:grpSpPr>
            <a:xfrm flipH="1">
              <a:off x="4386919" y="3702763"/>
              <a:ext cx="752430" cy="1437610"/>
              <a:chOff x="-56046" y="3110100"/>
              <a:chExt cx="1064258" cy="2033395"/>
            </a:xfrm>
          </p:grpSpPr>
          <p:sp>
            <p:nvSpPr>
              <p:cNvPr id="76" name="Google Shape;76;p5"/>
              <p:cNvSpPr/>
              <p:nvPr/>
            </p:nvSpPr>
            <p:spPr>
              <a:xfrm>
                <a:off x="6861" y="3186582"/>
                <a:ext cx="1001351" cy="1956913"/>
              </a:xfrm>
              <a:custGeom>
                <a:rect b="b" l="l" r="r" t="t"/>
                <a:pathLst>
                  <a:path extrusionOk="0" h="19318" w="9885">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56046" y="3110100"/>
                <a:ext cx="1001857" cy="1966537"/>
              </a:xfrm>
              <a:custGeom>
                <a:rect b="b" l="l" r="r" t="t"/>
                <a:pathLst>
                  <a:path extrusionOk="0" fill="none" h="19413" w="989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5"/>
            <p:cNvGrpSpPr/>
            <p:nvPr/>
          </p:nvGrpSpPr>
          <p:grpSpPr>
            <a:xfrm flipH="1">
              <a:off x="3917512" y="3989246"/>
              <a:ext cx="469371" cy="1154516"/>
              <a:chOff x="889085" y="3601710"/>
              <a:chExt cx="597164" cy="1468850"/>
            </a:xfrm>
          </p:grpSpPr>
          <p:sp>
            <p:nvSpPr>
              <p:cNvPr id="79" name="Google Shape;79;p5"/>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 name="Google Shape;81;p5"/>
          <p:cNvSpPr/>
          <p:nvPr/>
        </p:nvSpPr>
        <p:spPr>
          <a:xfrm rot="-204394">
            <a:off x="-1368055" y="-564338"/>
            <a:ext cx="3569337" cy="1645446"/>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5"/>
          <p:cNvGrpSpPr/>
          <p:nvPr/>
        </p:nvGrpSpPr>
        <p:grpSpPr>
          <a:xfrm>
            <a:off x="-539699" y="-1242480"/>
            <a:ext cx="2509583" cy="1668048"/>
            <a:chOff x="-372074" y="-1220130"/>
            <a:chExt cx="2509583" cy="1668048"/>
          </a:xfrm>
        </p:grpSpPr>
        <p:sp>
          <p:nvSpPr>
            <p:cNvPr id="83" name="Google Shape;83;p5"/>
            <p:cNvSpPr/>
            <p:nvPr/>
          </p:nvSpPr>
          <p:spPr>
            <a:xfrm flipH="1">
              <a:off x="-27990" y="-396917"/>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flipH="1">
              <a:off x="-372074" y="-1220130"/>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5"/>
          <p:cNvSpPr/>
          <p:nvPr/>
        </p:nvSpPr>
        <p:spPr>
          <a:xfrm rot="-5400000">
            <a:off x="8128401" y="-1292725"/>
            <a:ext cx="1200530" cy="2804614"/>
          </a:xfrm>
          <a:custGeom>
            <a:rect b="b" l="l" r="r" t="t"/>
            <a:pathLst>
              <a:path extrusionOk="0" h="19105" w="8178">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7475465" y="-699747"/>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5"/>
          <p:cNvGrpSpPr/>
          <p:nvPr/>
        </p:nvGrpSpPr>
        <p:grpSpPr>
          <a:xfrm>
            <a:off x="9488996" y="1516247"/>
            <a:ext cx="542009" cy="1370216"/>
            <a:chOff x="6086050" y="4051075"/>
            <a:chExt cx="271575" cy="686550"/>
          </a:xfrm>
        </p:grpSpPr>
        <p:sp>
          <p:nvSpPr>
            <p:cNvPr id="88" name="Google Shape;88;p5"/>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5"/>
          <p:cNvSpPr/>
          <p:nvPr/>
        </p:nvSpPr>
        <p:spPr>
          <a:xfrm flipH="1" rot="7199989">
            <a:off x="7087566" y="4275708"/>
            <a:ext cx="4545547" cy="3234001"/>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txBox="1"/>
          <p:nvPr>
            <p:ph idx="1" type="subTitle"/>
          </p:nvPr>
        </p:nvSpPr>
        <p:spPr>
          <a:xfrm>
            <a:off x="720000" y="2825975"/>
            <a:ext cx="33195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5"/>
          <p:cNvSpPr txBox="1"/>
          <p:nvPr>
            <p:ph idx="2" type="subTitle"/>
          </p:nvPr>
        </p:nvSpPr>
        <p:spPr>
          <a:xfrm>
            <a:off x="5104500" y="2825975"/>
            <a:ext cx="33195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5"/>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7" name="Google Shape;97;p5"/>
          <p:cNvSpPr txBox="1"/>
          <p:nvPr>
            <p:ph idx="3" type="title"/>
          </p:nvPr>
        </p:nvSpPr>
        <p:spPr>
          <a:xfrm>
            <a:off x="1031850" y="2415900"/>
            <a:ext cx="26958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5"/>
          <p:cNvSpPr txBox="1"/>
          <p:nvPr>
            <p:ph idx="4" type="title"/>
          </p:nvPr>
        </p:nvSpPr>
        <p:spPr>
          <a:xfrm>
            <a:off x="5426700" y="2415900"/>
            <a:ext cx="2675100" cy="41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맞춤 레이아웃 3">
  <p:cSld name="AUTOLAYOUT_3">
    <p:bg>
      <p:bgPr>
        <a:solidFill>
          <a:srgbClr val="FFFFFF"/>
        </a:solidFill>
      </p:bgPr>
    </p:bg>
    <p:spTree>
      <p:nvGrpSpPr>
        <p:cNvPr id="734" name="Shape 734"/>
        <p:cNvGrpSpPr/>
        <p:nvPr/>
      </p:nvGrpSpPr>
      <p:grpSpPr>
        <a:xfrm>
          <a:off x="0" y="0"/>
          <a:ext cx="0" cy="0"/>
          <a:chOff x="0" y="0"/>
          <a:chExt cx="0" cy="0"/>
        </a:xfrm>
      </p:grpSpPr>
      <p:sp>
        <p:nvSpPr>
          <p:cNvPr id="735" name="Google Shape;735;p4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txBox="1"/>
          <p:nvPr>
            <p:ph type="title"/>
          </p:nvPr>
        </p:nvSpPr>
        <p:spPr>
          <a:xfrm>
            <a:off x="262271" y="307825"/>
            <a:ext cx="3378300" cy="14181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sz="3000">
                <a:solidFill>
                  <a:schemeClr val="lt1"/>
                </a:solidFill>
              </a:defRPr>
            </a:lvl1pPr>
            <a:lvl2pPr lvl="1" rtl="0" algn="l">
              <a:lnSpc>
                <a:spcPct val="100000"/>
              </a:lnSpc>
              <a:spcBef>
                <a:spcPts val="0"/>
              </a:spcBef>
              <a:spcAft>
                <a:spcPts val="0"/>
              </a:spcAft>
              <a:buClr>
                <a:schemeClr val="dk1"/>
              </a:buClr>
              <a:buSzPts val="3000"/>
              <a:buNone/>
              <a:defRPr sz="3000">
                <a:solidFill>
                  <a:schemeClr val="lt1"/>
                </a:solidFill>
              </a:defRPr>
            </a:lvl2pPr>
            <a:lvl3pPr lvl="2" rtl="0" algn="l">
              <a:lnSpc>
                <a:spcPct val="100000"/>
              </a:lnSpc>
              <a:spcBef>
                <a:spcPts val="0"/>
              </a:spcBef>
              <a:spcAft>
                <a:spcPts val="0"/>
              </a:spcAft>
              <a:buClr>
                <a:schemeClr val="dk1"/>
              </a:buClr>
              <a:buSzPts val="3000"/>
              <a:buNone/>
              <a:defRPr sz="3000">
                <a:solidFill>
                  <a:schemeClr val="lt1"/>
                </a:solidFill>
              </a:defRPr>
            </a:lvl3pPr>
            <a:lvl4pPr lvl="3" rtl="0" algn="l">
              <a:lnSpc>
                <a:spcPct val="100000"/>
              </a:lnSpc>
              <a:spcBef>
                <a:spcPts val="0"/>
              </a:spcBef>
              <a:spcAft>
                <a:spcPts val="0"/>
              </a:spcAft>
              <a:buClr>
                <a:schemeClr val="dk1"/>
              </a:buClr>
              <a:buSzPts val="3000"/>
              <a:buNone/>
              <a:defRPr sz="3000">
                <a:solidFill>
                  <a:schemeClr val="lt1"/>
                </a:solidFill>
              </a:defRPr>
            </a:lvl4pPr>
            <a:lvl5pPr lvl="4" rtl="0" algn="l">
              <a:lnSpc>
                <a:spcPct val="100000"/>
              </a:lnSpc>
              <a:spcBef>
                <a:spcPts val="0"/>
              </a:spcBef>
              <a:spcAft>
                <a:spcPts val="0"/>
              </a:spcAft>
              <a:buClr>
                <a:schemeClr val="dk1"/>
              </a:buClr>
              <a:buSzPts val="3000"/>
              <a:buNone/>
              <a:defRPr sz="3000">
                <a:solidFill>
                  <a:schemeClr val="lt1"/>
                </a:solidFill>
              </a:defRPr>
            </a:lvl5pPr>
            <a:lvl6pPr lvl="5" rtl="0" algn="l">
              <a:lnSpc>
                <a:spcPct val="100000"/>
              </a:lnSpc>
              <a:spcBef>
                <a:spcPts val="0"/>
              </a:spcBef>
              <a:spcAft>
                <a:spcPts val="0"/>
              </a:spcAft>
              <a:buClr>
                <a:schemeClr val="dk1"/>
              </a:buClr>
              <a:buSzPts val="3000"/>
              <a:buNone/>
              <a:defRPr sz="3000">
                <a:solidFill>
                  <a:schemeClr val="lt1"/>
                </a:solidFill>
              </a:defRPr>
            </a:lvl6pPr>
            <a:lvl7pPr lvl="6" rtl="0" algn="l">
              <a:lnSpc>
                <a:spcPct val="100000"/>
              </a:lnSpc>
              <a:spcBef>
                <a:spcPts val="0"/>
              </a:spcBef>
              <a:spcAft>
                <a:spcPts val="0"/>
              </a:spcAft>
              <a:buClr>
                <a:schemeClr val="dk1"/>
              </a:buClr>
              <a:buSzPts val="3000"/>
              <a:buNone/>
              <a:defRPr sz="3000">
                <a:solidFill>
                  <a:schemeClr val="lt1"/>
                </a:solidFill>
              </a:defRPr>
            </a:lvl7pPr>
            <a:lvl8pPr lvl="7" rtl="0" algn="l">
              <a:lnSpc>
                <a:spcPct val="100000"/>
              </a:lnSpc>
              <a:spcBef>
                <a:spcPts val="0"/>
              </a:spcBef>
              <a:spcAft>
                <a:spcPts val="0"/>
              </a:spcAft>
              <a:buClr>
                <a:schemeClr val="dk1"/>
              </a:buClr>
              <a:buSzPts val="3000"/>
              <a:buNone/>
              <a:defRPr sz="3000">
                <a:solidFill>
                  <a:schemeClr val="lt1"/>
                </a:solidFill>
              </a:defRPr>
            </a:lvl8pPr>
            <a:lvl9pPr lvl="8" rtl="0" algn="l">
              <a:lnSpc>
                <a:spcPct val="100000"/>
              </a:lnSpc>
              <a:spcBef>
                <a:spcPts val="0"/>
              </a:spcBef>
              <a:spcAft>
                <a:spcPts val="0"/>
              </a:spcAft>
              <a:buClr>
                <a:schemeClr val="dk1"/>
              </a:buClr>
              <a:buSzPts val="3000"/>
              <a:buNone/>
              <a:defRPr sz="3000">
                <a:solidFill>
                  <a:schemeClr val="lt1"/>
                </a:solidFill>
              </a:defRPr>
            </a:lvl9pPr>
          </a:lstStyle>
          <a:p/>
        </p:txBody>
      </p:sp>
      <p:sp>
        <p:nvSpPr>
          <p:cNvPr id="737" name="Google Shape;737;p41"/>
          <p:cNvSpPr txBox="1"/>
          <p:nvPr>
            <p:ph idx="1" type="body"/>
          </p:nvPr>
        </p:nvSpPr>
        <p:spPr>
          <a:xfrm>
            <a:off x="266353" y="1808125"/>
            <a:ext cx="3378300" cy="27687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738" name="Google Shape;73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맞춤 레이아웃 2">
  <p:cSld name="AUTOLAYOUT_4">
    <p:bg>
      <p:bgPr>
        <a:solidFill>
          <a:srgbClr val="FFFFFF"/>
        </a:solidFill>
      </p:bgPr>
    </p:bg>
    <p:spTree>
      <p:nvGrpSpPr>
        <p:cNvPr id="739" name="Shape 739"/>
        <p:cNvGrpSpPr/>
        <p:nvPr/>
      </p:nvGrpSpPr>
      <p:grpSpPr>
        <a:xfrm>
          <a:off x="0" y="0"/>
          <a:ext cx="0" cy="0"/>
          <a:chOff x="0" y="0"/>
          <a:chExt cx="0" cy="0"/>
        </a:xfrm>
      </p:grpSpPr>
      <p:sp>
        <p:nvSpPr>
          <p:cNvPr id="740" name="Google Shape;740;p4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2"/>
          <p:cNvGrpSpPr/>
          <p:nvPr/>
        </p:nvGrpSpPr>
        <p:grpSpPr>
          <a:xfrm>
            <a:off x="0" y="0"/>
            <a:ext cx="4316700" cy="5143500"/>
            <a:chOff x="0" y="0"/>
            <a:chExt cx="4316700" cy="5143500"/>
          </a:xfrm>
        </p:grpSpPr>
        <p:sp>
          <p:nvSpPr>
            <p:cNvPr id="742" name="Google Shape;742;p42"/>
            <p:cNvSpPr/>
            <p:nvPr/>
          </p:nvSpPr>
          <p:spPr>
            <a:xfrm>
              <a:off x="0" y="0"/>
              <a:ext cx="431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42"/>
          <p:cNvSpPr txBox="1"/>
          <p:nvPr>
            <p:ph type="title"/>
          </p:nvPr>
        </p:nvSpPr>
        <p:spPr>
          <a:xfrm>
            <a:off x="311725" y="653326"/>
            <a:ext cx="3706500" cy="33345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749" name="Google Shape;749;p42"/>
          <p:cNvSpPr txBox="1"/>
          <p:nvPr>
            <p:ph idx="1" type="body"/>
          </p:nvPr>
        </p:nvSpPr>
        <p:spPr>
          <a:xfrm>
            <a:off x="4620575" y="653325"/>
            <a:ext cx="4211700" cy="37413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284F7D"/>
              </a:buClr>
              <a:buSzPts val="1200"/>
              <a:buChar char="●"/>
              <a:defRPr sz="1200">
                <a:solidFill>
                  <a:schemeClr val="lt1"/>
                </a:solidFill>
              </a:defRPr>
            </a:lvl1pPr>
            <a:lvl2pPr indent="-292100" lvl="1" marL="914400" rtl="0" algn="l">
              <a:lnSpc>
                <a:spcPct val="115000"/>
              </a:lnSpc>
              <a:spcBef>
                <a:spcPts val="1600"/>
              </a:spcBef>
              <a:spcAft>
                <a:spcPts val="0"/>
              </a:spcAft>
              <a:buClr>
                <a:srgbClr val="284F7D"/>
              </a:buClr>
              <a:buSzPts val="1000"/>
              <a:buChar char="○"/>
              <a:defRPr sz="1000">
                <a:solidFill>
                  <a:schemeClr val="lt1"/>
                </a:solidFill>
              </a:defRPr>
            </a:lvl2pPr>
            <a:lvl3pPr indent="-292100" lvl="2" marL="1371600" rtl="0" algn="l">
              <a:lnSpc>
                <a:spcPct val="115000"/>
              </a:lnSpc>
              <a:spcBef>
                <a:spcPts val="1600"/>
              </a:spcBef>
              <a:spcAft>
                <a:spcPts val="0"/>
              </a:spcAft>
              <a:buClr>
                <a:srgbClr val="284F7D"/>
              </a:buClr>
              <a:buSzPts val="1000"/>
              <a:buChar char="■"/>
              <a:defRPr sz="1000">
                <a:solidFill>
                  <a:schemeClr val="lt1"/>
                </a:solidFill>
              </a:defRPr>
            </a:lvl3pPr>
            <a:lvl4pPr indent="-292100" lvl="3" marL="1828800" rtl="0" algn="l">
              <a:lnSpc>
                <a:spcPct val="115000"/>
              </a:lnSpc>
              <a:spcBef>
                <a:spcPts val="1600"/>
              </a:spcBef>
              <a:spcAft>
                <a:spcPts val="0"/>
              </a:spcAft>
              <a:buClr>
                <a:srgbClr val="284F7D"/>
              </a:buClr>
              <a:buSzPts val="1000"/>
              <a:buChar char="●"/>
              <a:defRPr sz="1000">
                <a:solidFill>
                  <a:schemeClr val="lt1"/>
                </a:solidFill>
              </a:defRPr>
            </a:lvl4pPr>
            <a:lvl5pPr indent="-292100" lvl="4" marL="2286000" rtl="0" algn="l">
              <a:lnSpc>
                <a:spcPct val="115000"/>
              </a:lnSpc>
              <a:spcBef>
                <a:spcPts val="1600"/>
              </a:spcBef>
              <a:spcAft>
                <a:spcPts val="0"/>
              </a:spcAft>
              <a:buClr>
                <a:srgbClr val="284F7D"/>
              </a:buClr>
              <a:buSzPts val="1000"/>
              <a:buChar char="○"/>
              <a:defRPr sz="1000">
                <a:solidFill>
                  <a:schemeClr val="lt1"/>
                </a:solidFill>
              </a:defRPr>
            </a:lvl5pPr>
            <a:lvl6pPr indent="-292100" lvl="5" marL="2743200" rtl="0" algn="l">
              <a:lnSpc>
                <a:spcPct val="115000"/>
              </a:lnSpc>
              <a:spcBef>
                <a:spcPts val="1600"/>
              </a:spcBef>
              <a:spcAft>
                <a:spcPts val="0"/>
              </a:spcAft>
              <a:buClr>
                <a:srgbClr val="284F7D"/>
              </a:buClr>
              <a:buSzPts val="1000"/>
              <a:buChar char="■"/>
              <a:defRPr sz="1000">
                <a:solidFill>
                  <a:schemeClr val="lt1"/>
                </a:solidFill>
              </a:defRPr>
            </a:lvl6pPr>
            <a:lvl7pPr indent="-292100" lvl="6" marL="3200400" rtl="0" algn="l">
              <a:lnSpc>
                <a:spcPct val="115000"/>
              </a:lnSpc>
              <a:spcBef>
                <a:spcPts val="1600"/>
              </a:spcBef>
              <a:spcAft>
                <a:spcPts val="0"/>
              </a:spcAft>
              <a:buClr>
                <a:srgbClr val="284F7D"/>
              </a:buClr>
              <a:buSzPts val="1000"/>
              <a:buChar char="●"/>
              <a:defRPr sz="1000">
                <a:solidFill>
                  <a:schemeClr val="lt1"/>
                </a:solidFill>
              </a:defRPr>
            </a:lvl7pPr>
            <a:lvl8pPr indent="-292100" lvl="7" marL="3657600" rtl="0" algn="l">
              <a:lnSpc>
                <a:spcPct val="115000"/>
              </a:lnSpc>
              <a:spcBef>
                <a:spcPts val="1600"/>
              </a:spcBef>
              <a:spcAft>
                <a:spcPts val="0"/>
              </a:spcAft>
              <a:buClr>
                <a:srgbClr val="284F7D"/>
              </a:buClr>
              <a:buSzPts val="1000"/>
              <a:buChar char="○"/>
              <a:defRPr sz="1000">
                <a:solidFill>
                  <a:schemeClr val="lt1"/>
                </a:solidFill>
              </a:defRPr>
            </a:lvl8pPr>
            <a:lvl9pPr indent="-292100" lvl="8" marL="4114800" rtl="0" algn="l">
              <a:lnSpc>
                <a:spcPct val="115000"/>
              </a:lnSpc>
              <a:spcBef>
                <a:spcPts val="1600"/>
              </a:spcBef>
              <a:spcAft>
                <a:spcPts val="1600"/>
              </a:spcAft>
              <a:buClr>
                <a:srgbClr val="284F7D"/>
              </a:buClr>
              <a:buSzPts val="1000"/>
              <a:buChar char="■"/>
              <a:defRPr sz="1000">
                <a:solidFill>
                  <a:schemeClr val="lt1"/>
                </a:solidFill>
              </a:defRPr>
            </a:lvl9pPr>
          </a:lstStyle>
          <a:p/>
        </p:txBody>
      </p:sp>
      <p:sp>
        <p:nvSpPr>
          <p:cNvPr id="750" name="Google Shape;7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p:nvPr/>
        </p:nvSpPr>
        <p:spPr>
          <a:xfrm flipH="1" rot="5219201">
            <a:off x="-227123" y="-540495"/>
            <a:ext cx="1305129" cy="1685948"/>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flipH="1" rot="10800000">
            <a:off x="8576476" y="-195511"/>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2498769">
            <a:off x="-708667" y="-232350"/>
            <a:ext cx="2847534" cy="1151156"/>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flipH="1">
            <a:off x="-726125" y="4564911"/>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5" name="Google Shape;105;p6"/>
          <p:cNvGrpSpPr/>
          <p:nvPr/>
        </p:nvGrpSpPr>
        <p:grpSpPr>
          <a:xfrm>
            <a:off x="8512379" y="3650730"/>
            <a:ext cx="631620" cy="1553456"/>
            <a:chOff x="889085" y="3601710"/>
            <a:chExt cx="597164" cy="1468850"/>
          </a:xfrm>
        </p:grpSpPr>
        <p:sp>
          <p:nvSpPr>
            <p:cNvPr id="106" name="Google Shape;106;p6"/>
            <p:cNvSpPr/>
            <p:nvPr/>
          </p:nvSpPr>
          <p:spPr>
            <a:xfrm>
              <a:off x="920589" y="3685080"/>
              <a:ext cx="565659" cy="1017964"/>
            </a:xfrm>
            <a:custGeom>
              <a:rect b="b" l="l" r="r" t="t"/>
              <a:pathLst>
                <a:path extrusionOk="0" h="10049" w="5584">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889085" y="3601710"/>
              <a:ext cx="588148" cy="1468850"/>
            </a:xfrm>
            <a:custGeom>
              <a:rect b="b" l="l" r="r" t="t"/>
              <a:pathLst>
                <a:path extrusionOk="0" fill="none" h="14500" w="5806">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6"/>
          <p:cNvSpPr/>
          <p:nvPr/>
        </p:nvSpPr>
        <p:spPr>
          <a:xfrm rot="-1887889">
            <a:off x="7404115" y="-925149"/>
            <a:ext cx="1827819" cy="3132794"/>
          </a:xfrm>
          <a:custGeom>
            <a:rect b="b" l="l" r="r" t="t"/>
            <a:pathLst>
              <a:path extrusionOk="0" fill="none" h="46203" w="26957">
                <a:moveTo>
                  <a:pt x="3072" y="1"/>
                </a:moveTo>
                <a:cubicBezTo>
                  <a:pt x="695" y="2859"/>
                  <a:pt x="0" y="7022"/>
                  <a:pt x="1318" y="10497"/>
                </a:cubicBezTo>
                <a:cubicBezTo>
                  <a:pt x="2639" y="13971"/>
                  <a:pt x="5919" y="16624"/>
                  <a:pt x="9595" y="17184"/>
                </a:cubicBezTo>
                <a:cubicBezTo>
                  <a:pt x="11242" y="17437"/>
                  <a:pt x="12921" y="17295"/>
                  <a:pt x="14589" y="17265"/>
                </a:cubicBezTo>
                <a:cubicBezTo>
                  <a:pt x="16257" y="17235"/>
                  <a:pt x="17974" y="17330"/>
                  <a:pt x="19493" y="18016"/>
                </a:cubicBezTo>
                <a:cubicBezTo>
                  <a:pt x="21015" y="18699"/>
                  <a:pt x="22312" y="20087"/>
                  <a:pt x="22472" y="21748"/>
                </a:cubicBezTo>
                <a:cubicBezTo>
                  <a:pt x="22634" y="23406"/>
                  <a:pt x="21344" y="25192"/>
                  <a:pt x="19676" y="25201"/>
                </a:cubicBezTo>
                <a:cubicBezTo>
                  <a:pt x="18346" y="25211"/>
                  <a:pt x="17130" y="24015"/>
                  <a:pt x="17114" y="22688"/>
                </a:cubicBezTo>
                <a:cubicBezTo>
                  <a:pt x="17098" y="21361"/>
                  <a:pt x="18286" y="20135"/>
                  <a:pt x="19616" y="20114"/>
                </a:cubicBezTo>
                <a:cubicBezTo>
                  <a:pt x="20943" y="20091"/>
                  <a:pt x="22173" y="21273"/>
                  <a:pt x="22203" y="22600"/>
                </a:cubicBezTo>
                <a:cubicBezTo>
                  <a:pt x="22233" y="24008"/>
                  <a:pt x="21126" y="25174"/>
                  <a:pt x="19977" y="25989"/>
                </a:cubicBezTo>
                <a:cubicBezTo>
                  <a:pt x="18828" y="26804"/>
                  <a:pt x="17520" y="27495"/>
                  <a:pt x="16769" y="28683"/>
                </a:cubicBezTo>
                <a:cubicBezTo>
                  <a:pt x="15395" y="30863"/>
                  <a:pt x="16901" y="34226"/>
                  <a:pt x="19442" y="34655"/>
                </a:cubicBezTo>
                <a:cubicBezTo>
                  <a:pt x="21552" y="35009"/>
                  <a:pt x="24089" y="33728"/>
                  <a:pt x="25671" y="35169"/>
                </a:cubicBezTo>
                <a:cubicBezTo>
                  <a:pt x="26957" y="36341"/>
                  <a:pt x="26486" y="38584"/>
                  <a:pt x="25266" y="39820"/>
                </a:cubicBezTo>
                <a:cubicBezTo>
                  <a:pt x="24043" y="41057"/>
                  <a:pt x="22319" y="41625"/>
                  <a:pt x="20772" y="42422"/>
                </a:cubicBezTo>
                <a:cubicBezTo>
                  <a:pt x="19224" y="43219"/>
                  <a:pt x="17689" y="44474"/>
                  <a:pt x="17487" y="4620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sp>
        <p:nvSpPr>
          <p:cNvPr id="110" name="Google Shape;110;p7"/>
          <p:cNvSpPr/>
          <p:nvPr/>
        </p:nvSpPr>
        <p:spPr>
          <a:xfrm>
            <a:off x="-465550" y="41719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7"/>
          <p:cNvGrpSpPr/>
          <p:nvPr/>
        </p:nvGrpSpPr>
        <p:grpSpPr>
          <a:xfrm>
            <a:off x="7556898" y="3437342"/>
            <a:ext cx="1628207" cy="1523816"/>
            <a:chOff x="7333669" y="3382992"/>
            <a:chExt cx="1628207" cy="1523816"/>
          </a:xfrm>
        </p:grpSpPr>
        <p:sp>
          <p:nvSpPr>
            <p:cNvPr id="112" name="Google Shape;112;p7"/>
            <p:cNvSpPr/>
            <p:nvPr/>
          </p:nvSpPr>
          <p:spPr>
            <a:xfrm>
              <a:off x="7386839" y="3429718"/>
              <a:ext cx="1575037" cy="1477090"/>
            </a:xfrm>
            <a:custGeom>
              <a:rect b="b" l="l" r="r" t="t"/>
              <a:pathLst>
                <a:path extrusionOk="0" h="17418" w="18573">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7333669" y="3382992"/>
              <a:ext cx="1575291" cy="1502276"/>
            </a:xfrm>
            <a:custGeom>
              <a:rect b="b" l="l" r="r" t="t"/>
              <a:pathLst>
                <a:path extrusionOk="0" fill="none" h="17715" w="18576">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7"/>
          <p:cNvSpPr/>
          <p:nvPr/>
        </p:nvSpPr>
        <p:spPr>
          <a:xfrm rot="-1704600">
            <a:off x="7369070" y="-65111"/>
            <a:ext cx="1745082" cy="1096151"/>
          </a:xfrm>
          <a:custGeom>
            <a:rect b="b" l="l" r="r" t="t"/>
            <a:pathLst>
              <a:path extrusionOk="0" fill="none" h="12197" w="19417">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flipH="1" rot="8451184">
            <a:off x="57293" y="-475690"/>
            <a:ext cx="1749996" cy="1703552"/>
          </a:xfrm>
          <a:custGeom>
            <a:rect b="b" l="l" r="r" t="t"/>
            <a:pathLst>
              <a:path extrusionOk="0" h="20724" w="21289">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rot="10501061">
            <a:off x="-298525" y="4464854"/>
            <a:ext cx="2543368" cy="1172480"/>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7"/>
          <p:cNvGrpSpPr/>
          <p:nvPr/>
        </p:nvGrpSpPr>
        <p:grpSpPr>
          <a:xfrm>
            <a:off x="185366" y="4852288"/>
            <a:ext cx="1795826" cy="893252"/>
            <a:chOff x="3339218" y="4582238"/>
            <a:chExt cx="1438041" cy="715289"/>
          </a:xfrm>
        </p:grpSpPr>
        <p:sp>
          <p:nvSpPr>
            <p:cNvPr id="118" name="Google Shape;118;p7"/>
            <p:cNvSpPr/>
            <p:nvPr/>
          </p:nvSpPr>
          <p:spPr>
            <a:xfrm rot="10800000">
              <a:off x="3339467" y="4845372"/>
              <a:ext cx="1437793" cy="452155"/>
            </a:xfrm>
            <a:custGeom>
              <a:rect b="b" l="l" r="r" t="t"/>
              <a:pathLst>
                <a:path extrusionOk="0" h="7272" w="23124">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rot="10800000">
              <a:off x="3339653" y="4724251"/>
              <a:ext cx="1437606" cy="452030"/>
            </a:xfrm>
            <a:custGeom>
              <a:rect b="b" l="l" r="r" t="t"/>
              <a:pathLst>
                <a:path extrusionOk="0" h="7270" w="23121">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3339218" y="4582238"/>
              <a:ext cx="1438041" cy="452030"/>
            </a:xfrm>
            <a:custGeom>
              <a:rect b="b" l="l" r="r" t="t"/>
              <a:pathLst>
                <a:path extrusionOk="0" h="7270" w="23128">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10800000">
              <a:off x="3642955" y="5023573"/>
              <a:ext cx="996643" cy="251259"/>
            </a:xfrm>
            <a:custGeom>
              <a:rect b="b" l="l" r="r" t="t"/>
              <a:pathLst>
                <a:path extrusionOk="0" h="4041" w="16029">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7"/>
          <p:cNvSpPr txBox="1"/>
          <p:nvPr>
            <p:ph idx="1" type="body"/>
          </p:nvPr>
        </p:nvSpPr>
        <p:spPr>
          <a:xfrm>
            <a:off x="715100" y="1482338"/>
            <a:ext cx="4807200" cy="24915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accent4"/>
              </a:buClr>
              <a:buSzPts val="1200"/>
              <a:buChar char="●"/>
              <a:defRPr sz="1400">
                <a:solidFill>
                  <a:srgbClr val="434343"/>
                </a:solidFill>
                <a:latin typeface="Montserrat"/>
                <a:ea typeface="Montserrat"/>
                <a:cs typeface="Montserrat"/>
                <a:sym typeface="Montserrat"/>
              </a:defRPr>
            </a:lvl1pPr>
            <a:lvl2pPr indent="-304800" lvl="1" marL="914400" rtl="0">
              <a:lnSpc>
                <a:spcPct val="115000"/>
              </a:lnSpc>
              <a:spcBef>
                <a:spcPts val="0"/>
              </a:spcBef>
              <a:spcAft>
                <a:spcPts val="0"/>
              </a:spcAft>
              <a:buClr>
                <a:srgbClr val="000000"/>
              </a:buClr>
              <a:buSzPts val="1200"/>
              <a:buFont typeface="Open Sans"/>
              <a:buChar char="○"/>
              <a:defRPr>
                <a:solidFill>
                  <a:srgbClr val="434343"/>
                </a:solidFill>
              </a:defRPr>
            </a:lvl2pPr>
            <a:lvl3pPr indent="-304800" lvl="2" marL="1371600" rtl="0">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rtl="0">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rtl="0">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rtl="0">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rtl="0">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rtl="0">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rtl="0">
              <a:lnSpc>
                <a:spcPct val="115000"/>
              </a:lnSpc>
              <a:spcBef>
                <a:spcPts val="0"/>
              </a:spcBef>
              <a:spcAft>
                <a:spcPts val="0"/>
              </a:spcAft>
              <a:buClr>
                <a:srgbClr val="000000"/>
              </a:buClr>
              <a:buSzPts val="1200"/>
              <a:buFont typeface="Arial"/>
              <a:buChar char="■"/>
              <a:defRPr>
                <a:solidFill>
                  <a:srgbClr val="434343"/>
                </a:solidFill>
              </a:defRPr>
            </a:lvl9pPr>
          </a:lstStyle>
          <a:p/>
        </p:txBody>
      </p:sp>
      <p:sp>
        <p:nvSpPr>
          <p:cNvPr id="123" name="Google Shape;123;p7"/>
          <p:cNvSpPr txBox="1"/>
          <p:nvPr>
            <p:ph type="title"/>
          </p:nvPr>
        </p:nvSpPr>
        <p:spPr>
          <a:xfrm>
            <a:off x="715100" y="1017263"/>
            <a:ext cx="3852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8"/>
          <p:cNvSpPr/>
          <p:nvPr/>
        </p:nvSpPr>
        <p:spPr>
          <a:xfrm flipH="1">
            <a:off x="-726125" y="380950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rot="4260057">
            <a:off x="7478296" y="187949"/>
            <a:ext cx="2775353" cy="1342896"/>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8"/>
          <p:cNvGrpSpPr/>
          <p:nvPr/>
        </p:nvGrpSpPr>
        <p:grpSpPr>
          <a:xfrm>
            <a:off x="6608125" y="3473975"/>
            <a:ext cx="2290183" cy="1579980"/>
            <a:chOff x="6608125" y="3473975"/>
            <a:chExt cx="2290183" cy="1579980"/>
          </a:xfrm>
        </p:grpSpPr>
        <p:sp>
          <p:nvSpPr>
            <p:cNvPr id="128" name="Google Shape;128;p8"/>
            <p:cNvSpPr/>
            <p:nvPr/>
          </p:nvSpPr>
          <p:spPr>
            <a:xfrm>
              <a:off x="6643630" y="3519898"/>
              <a:ext cx="2254679" cy="1534057"/>
            </a:xfrm>
            <a:custGeom>
              <a:rect b="b" l="l" r="r" t="t"/>
              <a:pathLst>
                <a:path extrusionOk="0" h="25621" w="37658">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608125" y="3473975"/>
              <a:ext cx="2254679" cy="1546092"/>
            </a:xfrm>
            <a:custGeom>
              <a:rect b="b" l="l" r="r" t="t"/>
              <a:pathLst>
                <a:path extrusionOk="0" fill="none" h="25822" w="37658">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8"/>
          <p:cNvGrpSpPr/>
          <p:nvPr/>
        </p:nvGrpSpPr>
        <p:grpSpPr>
          <a:xfrm flipH="1">
            <a:off x="1658641" y="3918789"/>
            <a:ext cx="471060" cy="1149322"/>
            <a:chOff x="6665350" y="3757987"/>
            <a:chExt cx="439955" cy="1073430"/>
          </a:xfrm>
        </p:grpSpPr>
        <p:sp>
          <p:nvSpPr>
            <p:cNvPr id="131" name="Google Shape;131;p8"/>
            <p:cNvSpPr/>
            <p:nvPr/>
          </p:nvSpPr>
          <p:spPr>
            <a:xfrm>
              <a:off x="6691723" y="3824726"/>
              <a:ext cx="413582" cy="744057"/>
            </a:xfrm>
            <a:custGeom>
              <a:rect b="b" l="l" r="r" t="t"/>
              <a:pathLst>
                <a:path extrusionOk="0" h="8774" w="4877">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6665350" y="3757987"/>
              <a:ext cx="430118" cy="1073430"/>
            </a:xfrm>
            <a:custGeom>
              <a:rect b="b" l="l" r="r" t="t"/>
              <a:pathLst>
                <a:path extrusionOk="0" fill="none" h="12658" w="5072">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8"/>
          <p:cNvGrpSpPr/>
          <p:nvPr/>
        </p:nvGrpSpPr>
        <p:grpSpPr>
          <a:xfrm flipH="1">
            <a:off x="107023" y="3543492"/>
            <a:ext cx="1628207" cy="1523816"/>
            <a:chOff x="7333669" y="3382992"/>
            <a:chExt cx="1628207" cy="1523816"/>
          </a:xfrm>
        </p:grpSpPr>
        <p:sp>
          <p:nvSpPr>
            <p:cNvPr id="134" name="Google Shape;134;p8"/>
            <p:cNvSpPr/>
            <p:nvPr/>
          </p:nvSpPr>
          <p:spPr>
            <a:xfrm>
              <a:off x="7386839" y="3429718"/>
              <a:ext cx="1575037" cy="1477090"/>
            </a:xfrm>
            <a:custGeom>
              <a:rect b="b" l="l" r="r" t="t"/>
              <a:pathLst>
                <a:path extrusionOk="0" h="17418" w="18573">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7333669" y="3382992"/>
              <a:ext cx="1575291" cy="1502276"/>
            </a:xfrm>
            <a:custGeom>
              <a:rect b="b" l="l" r="r" t="t"/>
              <a:pathLst>
                <a:path extrusionOk="0" fill="none" h="17715" w="18576">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8"/>
          <p:cNvGrpSpPr/>
          <p:nvPr/>
        </p:nvGrpSpPr>
        <p:grpSpPr>
          <a:xfrm>
            <a:off x="6495259" y="3971928"/>
            <a:ext cx="818808" cy="1096167"/>
            <a:chOff x="113834" y="3966188"/>
            <a:chExt cx="818808" cy="1096167"/>
          </a:xfrm>
        </p:grpSpPr>
        <p:sp>
          <p:nvSpPr>
            <p:cNvPr id="137" name="Google Shape;137;p8"/>
            <p:cNvSpPr/>
            <p:nvPr/>
          </p:nvSpPr>
          <p:spPr>
            <a:xfrm>
              <a:off x="164788" y="4075897"/>
              <a:ext cx="767854" cy="568901"/>
            </a:xfrm>
            <a:custGeom>
              <a:rect b="b" l="l" r="r" t="t"/>
              <a:pathLst>
                <a:path extrusionOk="0" h="5616" w="758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13834" y="3966188"/>
              <a:ext cx="768158" cy="1096167"/>
            </a:xfrm>
            <a:custGeom>
              <a:rect b="b" l="l" r="r" t="t"/>
              <a:pathLst>
                <a:path extrusionOk="0" fill="none" h="10821" w="7583">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cap="flat" cmpd="sng" w="19050">
              <a:solidFill>
                <a:schemeClr val="dk2"/>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p:nvPr/>
        </p:nvSpPr>
        <p:spPr>
          <a:xfrm rot="-9684909">
            <a:off x="-14026" y="-1622449"/>
            <a:ext cx="4545573" cy="3234019"/>
          </a:xfrm>
          <a:custGeom>
            <a:rect b="b" l="l" r="r" t="t"/>
            <a:pathLst>
              <a:path extrusionOk="0" fill="none" h="36654" w="51519">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flipH="1" rot="-1092333">
            <a:off x="8042625" y="-61024"/>
            <a:ext cx="1490291" cy="1924106"/>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41" name="Google Shape;141;p8"/>
          <p:cNvSpPr/>
          <p:nvPr/>
        </p:nvSpPr>
        <p:spPr>
          <a:xfrm rot="-5400000">
            <a:off x="4948526" y="-953636"/>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2243469">
            <a:off x="-292292" y="1581004"/>
            <a:ext cx="1120465" cy="1447401"/>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txBox="1"/>
          <p:nvPr>
            <p:ph type="title"/>
          </p:nvPr>
        </p:nvSpPr>
        <p:spPr>
          <a:xfrm>
            <a:off x="1517400" y="1286100"/>
            <a:ext cx="6109200" cy="22665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9"/>
          <p:cNvSpPr/>
          <p:nvPr/>
        </p:nvSpPr>
        <p:spPr>
          <a:xfrm>
            <a:off x="6082750" y="-418475"/>
            <a:ext cx="3569370" cy="1645462"/>
          </a:xfrm>
          <a:custGeom>
            <a:rect b="b" l="l" r="r" t="t"/>
            <a:pathLst>
              <a:path extrusionOk="0" h="18857" w="40905">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694150" y="3562350"/>
            <a:ext cx="10532289" cy="3146303"/>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rot="10800000">
            <a:off x="-167474" y="-291386"/>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rot="-2498769">
            <a:off x="-708667" y="-232350"/>
            <a:ext cx="2847534" cy="1151156"/>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9"/>
          <p:cNvGrpSpPr/>
          <p:nvPr/>
        </p:nvGrpSpPr>
        <p:grpSpPr>
          <a:xfrm>
            <a:off x="6558198" y="3682089"/>
            <a:ext cx="471060" cy="1149322"/>
            <a:chOff x="6665350" y="3757987"/>
            <a:chExt cx="439955" cy="1073430"/>
          </a:xfrm>
        </p:grpSpPr>
        <p:sp>
          <p:nvSpPr>
            <p:cNvPr id="150" name="Google Shape;150;p9"/>
            <p:cNvSpPr/>
            <p:nvPr/>
          </p:nvSpPr>
          <p:spPr>
            <a:xfrm>
              <a:off x="6691723" y="3824726"/>
              <a:ext cx="413582" cy="744057"/>
            </a:xfrm>
            <a:custGeom>
              <a:rect b="b" l="l" r="r" t="t"/>
              <a:pathLst>
                <a:path extrusionOk="0" h="8774" w="4877">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6665350" y="3757987"/>
              <a:ext cx="430118" cy="1073430"/>
            </a:xfrm>
            <a:custGeom>
              <a:rect b="b" l="l" r="r" t="t"/>
              <a:pathLst>
                <a:path extrusionOk="0" fill="none" h="12658" w="5072">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9"/>
          <p:cNvGrpSpPr/>
          <p:nvPr/>
        </p:nvGrpSpPr>
        <p:grpSpPr>
          <a:xfrm>
            <a:off x="7029313" y="4142575"/>
            <a:ext cx="392010" cy="706335"/>
            <a:chOff x="7124634" y="4277738"/>
            <a:chExt cx="316981" cy="571145"/>
          </a:xfrm>
        </p:grpSpPr>
        <p:sp>
          <p:nvSpPr>
            <p:cNvPr id="153" name="Google Shape;153;p9"/>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9"/>
          <p:cNvGrpSpPr/>
          <p:nvPr/>
        </p:nvGrpSpPr>
        <p:grpSpPr>
          <a:xfrm>
            <a:off x="7333669" y="3382992"/>
            <a:ext cx="1628207" cy="1523816"/>
            <a:chOff x="7333669" y="3382992"/>
            <a:chExt cx="1628207" cy="1523816"/>
          </a:xfrm>
        </p:grpSpPr>
        <p:sp>
          <p:nvSpPr>
            <p:cNvPr id="156" name="Google Shape;156;p9"/>
            <p:cNvSpPr/>
            <p:nvPr/>
          </p:nvSpPr>
          <p:spPr>
            <a:xfrm>
              <a:off x="7386839" y="3429718"/>
              <a:ext cx="1575037" cy="1477090"/>
            </a:xfrm>
            <a:custGeom>
              <a:rect b="b" l="l" r="r" t="t"/>
              <a:pathLst>
                <a:path extrusionOk="0" h="17418" w="18573">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7333669" y="3382992"/>
              <a:ext cx="1575291" cy="1502276"/>
            </a:xfrm>
            <a:custGeom>
              <a:rect b="b" l="l" r="r" t="t"/>
              <a:pathLst>
                <a:path extrusionOk="0" fill="none" h="17715" w="18576">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9"/>
          <p:cNvSpPr/>
          <p:nvPr/>
        </p:nvSpPr>
        <p:spPr>
          <a:xfrm flipH="1" rot="7667936">
            <a:off x="-218397" y="3705076"/>
            <a:ext cx="1305130" cy="1685949"/>
          </a:xfrm>
          <a:custGeom>
            <a:rect b="b" l="l" r="r" t="t"/>
            <a:pathLst>
              <a:path extrusionOk="0" h="19816" w="1534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9"/>
          <p:cNvGrpSpPr/>
          <p:nvPr/>
        </p:nvGrpSpPr>
        <p:grpSpPr>
          <a:xfrm>
            <a:off x="7800471" y="1408647"/>
            <a:ext cx="542009" cy="1370216"/>
            <a:chOff x="6086050" y="4051075"/>
            <a:chExt cx="271575" cy="686550"/>
          </a:xfrm>
        </p:grpSpPr>
        <p:sp>
          <p:nvSpPr>
            <p:cNvPr id="160" name="Google Shape;160;p9"/>
            <p:cNvSpPr/>
            <p:nvPr/>
          </p:nvSpPr>
          <p:spPr>
            <a:xfrm>
              <a:off x="6288975" y="4051075"/>
              <a:ext cx="16275" cy="283525"/>
            </a:xfrm>
            <a:custGeom>
              <a:rect b="b" l="l" r="r" t="t"/>
              <a:pathLst>
                <a:path extrusionOk="0" h="11341" w="651">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6189025" y="4240975"/>
              <a:ext cx="25500" cy="344350"/>
            </a:xfrm>
            <a:custGeom>
              <a:rect b="b" l="l" r="r" t="t"/>
              <a:pathLst>
                <a:path extrusionOk="0" h="13774" w="102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6328275" y="4419275"/>
              <a:ext cx="29350" cy="37875"/>
            </a:xfrm>
            <a:custGeom>
              <a:rect b="b" l="l" r="r" t="t"/>
              <a:pathLst>
                <a:path extrusionOk="0" h="1515" w="1174">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6086050" y="4482425"/>
              <a:ext cx="19700" cy="25925"/>
            </a:xfrm>
            <a:custGeom>
              <a:rect b="b" l="l" r="r" t="t"/>
              <a:pathLst>
                <a:path extrusionOk="0" h="1037" w="788">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6276175" y="4711175"/>
              <a:ext cx="20525" cy="26450"/>
            </a:xfrm>
            <a:custGeom>
              <a:rect b="b" l="l" r="r" t="t"/>
              <a:pathLst>
                <a:path extrusionOk="0" h="1058" w="821">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9"/>
          <p:cNvSpPr txBox="1"/>
          <p:nvPr>
            <p:ph type="title"/>
          </p:nvPr>
        </p:nvSpPr>
        <p:spPr>
          <a:xfrm>
            <a:off x="715100" y="1103850"/>
            <a:ext cx="4380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6" name="Google Shape;166;p9"/>
          <p:cNvSpPr txBox="1"/>
          <p:nvPr>
            <p:ph idx="1" type="subTitle"/>
          </p:nvPr>
        </p:nvSpPr>
        <p:spPr>
          <a:xfrm>
            <a:off x="715100" y="1793250"/>
            <a:ext cx="5386500" cy="14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7" name="Google Shape;167;p9"/>
          <p:cNvGrpSpPr/>
          <p:nvPr/>
        </p:nvGrpSpPr>
        <p:grpSpPr>
          <a:xfrm>
            <a:off x="7029324" y="-1128955"/>
            <a:ext cx="2622810" cy="2104290"/>
            <a:chOff x="7029324" y="-1128955"/>
            <a:chExt cx="2622810" cy="2104290"/>
          </a:xfrm>
        </p:grpSpPr>
        <p:sp>
          <p:nvSpPr>
            <p:cNvPr id="168" name="Google Shape;168;p9"/>
            <p:cNvSpPr/>
            <p:nvPr/>
          </p:nvSpPr>
          <p:spPr>
            <a:xfrm>
              <a:off x="7029324" y="-2307"/>
              <a:ext cx="2456531" cy="977642"/>
            </a:xfrm>
            <a:custGeom>
              <a:rect b="b" l="l" r="r" t="t"/>
              <a:pathLst>
                <a:path extrusionOk="0" h="13729" w="34497">
                  <a:moveTo>
                    <a:pt x="35" y="0"/>
                  </a:moveTo>
                  <a:cubicBezTo>
                    <a:pt x="19" y="0"/>
                    <a:pt x="1" y="14"/>
                    <a:pt x="5" y="34"/>
                  </a:cubicBezTo>
                  <a:lnTo>
                    <a:pt x="8" y="36"/>
                  </a:lnTo>
                  <a:cubicBezTo>
                    <a:pt x="239" y="1405"/>
                    <a:pt x="631" y="2746"/>
                    <a:pt x="1207" y="4011"/>
                  </a:cubicBezTo>
                  <a:cubicBezTo>
                    <a:pt x="1782" y="5269"/>
                    <a:pt x="2495" y="6483"/>
                    <a:pt x="3422" y="7513"/>
                  </a:cubicBezTo>
                  <a:cubicBezTo>
                    <a:pt x="5236" y="9538"/>
                    <a:pt x="7909" y="10849"/>
                    <a:pt x="10640" y="10914"/>
                  </a:cubicBezTo>
                  <a:cubicBezTo>
                    <a:pt x="10698" y="10915"/>
                    <a:pt x="10756" y="10916"/>
                    <a:pt x="10814" y="10916"/>
                  </a:cubicBezTo>
                  <a:cubicBezTo>
                    <a:pt x="12243" y="10916"/>
                    <a:pt x="13587" y="10509"/>
                    <a:pt x="14914" y="9994"/>
                  </a:cubicBezTo>
                  <a:cubicBezTo>
                    <a:pt x="16299" y="9457"/>
                    <a:pt x="17698" y="8855"/>
                    <a:pt x="19209" y="8813"/>
                  </a:cubicBezTo>
                  <a:cubicBezTo>
                    <a:pt x="19265" y="8811"/>
                    <a:pt x="19321" y="8811"/>
                    <a:pt x="19378" y="8811"/>
                  </a:cubicBezTo>
                  <a:cubicBezTo>
                    <a:pt x="19996" y="8811"/>
                    <a:pt x="20627" y="8907"/>
                    <a:pt x="21189" y="9172"/>
                  </a:cubicBezTo>
                  <a:cubicBezTo>
                    <a:pt x="21842" y="9480"/>
                    <a:pt x="22340" y="9987"/>
                    <a:pt x="22834" y="10504"/>
                  </a:cubicBezTo>
                  <a:cubicBezTo>
                    <a:pt x="23306" y="10997"/>
                    <a:pt x="23788" y="11463"/>
                    <a:pt x="24337" y="11871"/>
                  </a:cubicBezTo>
                  <a:cubicBezTo>
                    <a:pt x="24842" y="12244"/>
                    <a:pt x="25389" y="12561"/>
                    <a:pt x="25963" y="12818"/>
                  </a:cubicBezTo>
                  <a:cubicBezTo>
                    <a:pt x="27273" y="13403"/>
                    <a:pt x="28745" y="13729"/>
                    <a:pt x="30208" y="13729"/>
                  </a:cubicBezTo>
                  <a:cubicBezTo>
                    <a:pt x="31347" y="13729"/>
                    <a:pt x="32481" y="13531"/>
                    <a:pt x="33529" y="13103"/>
                  </a:cubicBezTo>
                  <a:cubicBezTo>
                    <a:pt x="33684" y="13040"/>
                    <a:pt x="33848" y="12973"/>
                    <a:pt x="33992" y="12885"/>
                  </a:cubicBezTo>
                  <a:cubicBezTo>
                    <a:pt x="34133" y="12797"/>
                    <a:pt x="34247" y="12658"/>
                    <a:pt x="34360" y="12538"/>
                  </a:cubicBezTo>
                  <a:cubicBezTo>
                    <a:pt x="34497" y="12390"/>
                    <a:pt x="34419" y="12085"/>
                    <a:pt x="34197" y="12085"/>
                  </a:cubicBezTo>
                  <a:cubicBezTo>
                    <a:pt x="34189" y="12085"/>
                    <a:pt x="34181" y="12085"/>
                    <a:pt x="34173" y="12086"/>
                  </a:cubicBezTo>
                  <a:cubicBezTo>
                    <a:pt x="34020" y="12100"/>
                    <a:pt x="33848" y="12093"/>
                    <a:pt x="33698" y="12128"/>
                  </a:cubicBezTo>
                  <a:cubicBezTo>
                    <a:pt x="33540" y="12165"/>
                    <a:pt x="33381" y="12234"/>
                    <a:pt x="33225" y="12290"/>
                  </a:cubicBezTo>
                  <a:cubicBezTo>
                    <a:pt x="32940" y="12389"/>
                    <a:pt x="32653" y="12478"/>
                    <a:pt x="32359" y="12549"/>
                  </a:cubicBezTo>
                  <a:cubicBezTo>
                    <a:pt x="31738" y="12702"/>
                    <a:pt x="31210" y="12793"/>
                    <a:pt x="30594" y="12825"/>
                  </a:cubicBezTo>
                  <a:cubicBezTo>
                    <a:pt x="30408" y="12836"/>
                    <a:pt x="30223" y="12842"/>
                    <a:pt x="30037" y="12842"/>
                  </a:cubicBezTo>
                  <a:cubicBezTo>
                    <a:pt x="29001" y="12842"/>
                    <a:pt x="27970" y="12667"/>
                    <a:pt x="26987" y="12327"/>
                  </a:cubicBezTo>
                  <a:cubicBezTo>
                    <a:pt x="25868" y="11942"/>
                    <a:pt x="24775" y="11322"/>
                    <a:pt x="23885" y="10506"/>
                  </a:cubicBezTo>
                  <a:cubicBezTo>
                    <a:pt x="23355" y="10022"/>
                    <a:pt x="22871" y="9494"/>
                    <a:pt x="22296" y="9063"/>
                  </a:cubicBezTo>
                  <a:cubicBezTo>
                    <a:pt x="21733" y="8641"/>
                    <a:pt x="21076" y="8366"/>
                    <a:pt x="20383" y="8259"/>
                  </a:cubicBezTo>
                  <a:cubicBezTo>
                    <a:pt x="20084" y="8212"/>
                    <a:pt x="19786" y="8191"/>
                    <a:pt x="19489" y="8191"/>
                  </a:cubicBezTo>
                  <a:cubicBezTo>
                    <a:pt x="18348" y="8191"/>
                    <a:pt x="17224" y="8507"/>
                    <a:pt x="16158" y="8917"/>
                  </a:cubicBezTo>
                  <a:cubicBezTo>
                    <a:pt x="14752" y="9457"/>
                    <a:pt x="13376" y="10138"/>
                    <a:pt x="11870" y="10358"/>
                  </a:cubicBezTo>
                  <a:cubicBezTo>
                    <a:pt x="11484" y="10415"/>
                    <a:pt x="11095" y="10442"/>
                    <a:pt x="10707" y="10442"/>
                  </a:cubicBezTo>
                  <a:cubicBezTo>
                    <a:pt x="8417" y="10442"/>
                    <a:pt x="6135" y="9490"/>
                    <a:pt x="4413" y="8004"/>
                  </a:cubicBezTo>
                  <a:cubicBezTo>
                    <a:pt x="3387" y="7117"/>
                    <a:pt x="2437" y="6054"/>
                    <a:pt x="1770" y="4868"/>
                  </a:cubicBezTo>
                  <a:cubicBezTo>
                    <a:pt x="1087" y="3659"/>
                    <a:pt x="591" y="2350"/>
                    <a:pt x="265" y="1000"/>
                  </a:cubicBezTo>
                  <a:cubicBezTo>
                    <a:pt x="186" y="675"/>
                    <a:pt x="116" y="349"/>
                    <a:pt x="56" y="20"/>
                  </a:cubicBezTo>
                  <a:cubicBezTo>
                    <a:pt x="54" y="6"/>
                    <a:pt x="45"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7241820" y="-305742"/>
              <a:ext cx="2066229" cy="844835"/>
            </a:xfrm>
            <a:custGeom>
              <a:rect b="b" l="l" r="r" t="t"/>
              <a:pathLst>
                <a:path extrusionOk="0" h="11864" w="29016">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7142551" y="-1128955"/>
              <a:ext cx="2509583" cy="1348504"/>
            </a:xfrm>
            <a:custGeom>
              <a:rect b="b" l="l" r="r" t="t"/>
              <a:pathLst>
                <a:path extrusionOk="0" h="18937" w="35242">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10"/>
          <p:cNvSpPr/>
          <p:nvPr/>
        </p:nvSpPr>
        <p:spPr>
          <a:xfrm>
            <a:off x="-694150" y="4608500"/>
            <a:ext cx="10532289" cy="1659580"/>
          </a:xfrm>
          <a:custGeom>
            <a:rect b="b" l="l" r="r" t="t"/>
            <a:pathLst>
              <a:path extrusionOk="0" h="26330" w="8814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flipH="1" rot="10800000">
            <a:off x="8672026" y="1280539"/>
            <a:ext cx="725425" cy="2141360"/>
          </a:xfrm>
          <a:custGeom>
            <a:rect b="b" l="l" r="r" t="t"/>
            <a:pathLst>
              <a:path extrusionOk="0" h="15928" w="5396">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flipH="1" rot="5961360">
            <a:off x="7564766" y="690902"/>
            <a:ext cx="2847598" cy="1151166"/>
          </a:xfrm>
          <a:custGeom>
            <a:rect b="b" l="l" r="r" t="t"/>
            <a:pathLst>
              <a:path extrusionOk="0" fill="none" h="12707" w="31433">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cap="flat" cmpd="sng" w="19050">
            <a:solidFill>
              <a:schemeClr val="dk1"/>
            </a:solidFill>
            <a:prstDash val="dash"/>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rot="-4370582">
            <a:off x="-914847" y="-136434"/>
            <a:ext cx="2775355" cy="1342876"/>
          </a:xfrm>
          <a:custGeom>
            <a:rect b="b" l="l" r="r" t="t"/>
            <a:pathLst>
              <a:path extrusionOk="0" h="10202" w="21889">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10"/>
          <p:cNvGrpSpPr/>
          <p:nvPr/>
        </p:nvGrpSpPr>
        <p:grpSpPr>
          <a:xfrm flipH="1">
            <a:off x="52624" y="4094982"/>
            <a:ext cx="569995" cy="1027033"/>
            <a:chOff x="7124634" y="4277738"/>
            <a:chExt cx="316981" cy="571145"/>
          </a:xfrm>
        </p:grpSpPr>
        <p:sp>
          <p:nvSpPr>
            <p:cNvPr id="177" name="Google Shape;177;p10"/>
            <p:cNvSpPr/>
            <p:nvPr/>
          </p:nvSpPr>
          <p:spPr>
            <a:xfrm>
              <a:off x="7143958" y="4332159"/>
              <a:ext cx="297657" cy="344044"/>
            </a:xfrm>
            <a:custGeom>
              <a:rect b="b" l="l" r="r" t="t"/>
              <a:pathLst>
                <a:path extrusionOk="0" h="4057" w="351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7124634" y="4277738"/>
              <a:ext cx="301218" cy="571145"/>
            </a:xfrm>
            <a:custGeom>
              <a:rect b="b" l="l" r="r" t="t"/>
              <a:pathLst>
                <a:path extrusionOk="0" fill="none" h="6735" w="3552">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cap="flat" cmpd="sng" w="19050">
              <a:solidFill>
                <a:schemeClr val="dk1"/>
              </a:solidFill>
              <a:prstDash val="solid"/>
              <a:miter lim="23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0"/>
          <p:cNvSpPr/>
          <p:nvPr/>
        </p:nvSpPr>
        <p:spPr>
          <a:xfrm flipH="1" rot="10800000">
            <a:off x="-867650" y="-216910"/>
            <a:ext cx="1490287" cy="1924102"/>
          </a:xfrm>
          <a:custGeom>
            <a:rect b="b" l="l" r="r" t="t"/>
            <a:pathLst>
              <a:path extrusionOk="0" h="12889" w="9983">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txBox="1"/>
          <p:nvPr>
            <p:ph type="title"/>
          </p:nvPr>
        </p:nvSpPr>
        <p:spPr>
          <a:xfrm>
            <a:off x="4572000" y="598531"/>
            <a:ext cx="3852000" cy="82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200" y="535000"/>
            <a:ext cx="7713900" cy="482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3000"/>
              <a:buFont typeface="Chivo Black"/>
              <a:buNone/>
              <a:defRPr sz="3000">
                <a:solidFill>
                  <a:schemeClr val="dk1"/>
                </a:solidFill>
                <a:latin typeface="Chivo Black"/>
                <a:ea typeface="Chivo Black"/>
                <a:cs typeface="Chivo Black"/>
                <a:sym typeface="Chivo Black"/>
              </a:defRPr>
            </a:lvl1pPr>
            <a:lvl2pPr lvl="1"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2pPr>
            <a:lvl3pPr lvl="2"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3pPr>
            <a:lvl4pPr lvl="3"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4pPr>
            <a:lvl5pPr lvl="4"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5pPr>
            <a:lvl6pPr lvl="5"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6pPr>
            <a:lvl7pPr lvl="6"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7pPr>
            <a:lvl8pPr lvl="7"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8pPr>
            <a:lvl9pPr lvl="8"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indent="-317500" lvl="1" marL="9144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indent="-317500" lvl="2" marL="13716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indent="-317500" lvl="3" marL="18288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indent="-317500" lvl="4" marL="22860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indent="-317500" lvl="5" marL="27432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indent="-317500" lvl="6" marL="32004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indent="-317500" lvl="7" marL="36576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indent="-317500" lvl="8" marL="4114800" rtl="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mc:AlternateContent>
    <mc:Choice Requires="p14">
      <p:transition p14:dur="4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6.jpg"/><Relationship Id="rId5"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18.jpg"/><Relationship Id="rId5"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2.jpg"/><Relationship Id="rId5"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24.jpg"/><Relationship Id="rId5"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25.jpg"/><Relationship Id="rId7" Type="http://schemas.openxmlformats.org/officeDocument/2006/relationships/image" Target="../media/image30.jpg"/><Relationship Id="rId8" Type="http://schemas.openxmlformats.org/officeDocument/2006/relationships/image" Target="../media/image3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30.jpg"/><Relationship Id="rId5"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38.jp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7.png"/><Relationship Id="rId6"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thenarwhal.ca/ontario-greenbelt-plan-ford-housing/#:~:text=The%20Ford%20government%20is%20proposing,of%20Greenbelt%20land%20for%20development.&amp;text=The%20Ontario%20government%20announced%20plans,promises%20to%20leave%20it%20intact" TargetMode="External"/><Relationship Id="rId4" Type="http://schemas.openxmlformats.org/officeDocument/2006/relationships/hyperlink" Target="https://buildingadvisor.com/buying-land/site-characteristics/slope-soils-water-vegetation/" TargetMode="External"/><Relationship Id="rId5" Type="http://schemas.openxmlformats.org/officeDocument/2006/relationships/hyperlink" Target="https://environmentaldefence.ca/report/ontarios-greenbelt-under-threat-a-study-on-whats-at-risk/" TargetMode="External"/><Relationship Id="rId6" Type="http://schemas.openxmlformats.org/officeDocument/2006/relationships/hyperlink" Target="https://neptis.org/publications/chapters/what-are-greenbelts-shortcoming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drive.google.com/file/d/1S8RbCM98YajVmb5VQmnENN-AWKDCZIJz/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3"/>
          <p:cNvSpPr txBox="1"/>
          <p:nvPr>
            <p:ph type="ctrTitle"/>
          </p:nvPr>
        </p:nvSpPr>
        <p:spPr>
          <a:xfrm>
            <a:off x="311700" y="1025625"/>
            <a:ext cx="8520600" cy="177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New </a:t>
            </a:r>
            <a:r>
              <a:rPr lang="en" sz="6100">
                <a:solidFill>
                  <a:schemeClr val="dk2"/>
                </a:solidFill>
              </a:rPr>
              <a:t>Development in Ontario’s Greenbelt</a:t>
            </a:r>
            <a:endParaRPr sz="6100">
              <a:solidFill>
                <a:schemeClr val="dk2"/>
              </a:solidFill>
            </a:endParaRPr>
          </a:p>
        </p:txBody>
      </p:sp>
      <p:sp>
        <p:nvSpPr>
          <p:cNvPr id="756" name="Google Shape;756;p43"/>
          <p:cNvSpPr txBox="1"/>
          <p:nvPr>
            <p:ph idx="1" type="subTitle"/>
          </p:nvPr>
        </p:nvSpPr>
        <p:spPr>
          <a:xfrm>
            <a:off x="311700" y="2671425"/>
            <a:ext cx="8520600" cy="6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Work Sans Medium"/>
                <a:ea typeface="Work Sans Medium"/>
                <a:cs typeface="Work Sans Medium"/>
                <a:sym typeface="Work Sans Medium"/>
              </a:rPr>
              <a:t>Group 12: Arc-Arc! Bark-Bark! Grrr-Meow</a:t>
            </a:r>
            <a:endParaRPr sz="1800">
              <a:latin typeface="Work Sans Medium"/>
              <a:ea typeface="Work Sans Medium"/>
              <a:cs typeface="Work Sans Medium"/>
              <a:sym typeface="Work Sans Medium"/>
            </a:endParaRPr>
          </a:p>
        </p:txBody>
      </p:sp>
      <p:sp>
        <p:nvSpPr>
          <p:cNvPr id="757" name="Google Shape;757;p43"/>
          <p:cNvSpPr txBox="1"/>
          <p:nvPr/>
        </p:nvSpPr>
        <p:spPr>
          <a:xfrm>
            <a:off x="1368750" y="3208575"/>
            <a:ext cx="6406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Chivo Light"/>
                <a:ea typeface="Chivo Light"/>
                <a:cs typeface="Chivo Light"/>
                <a:sym typeface="Chivo Light"/>
              </a:rPr>
              <a:t> </a:t>
            </a:r>
            <a:r>
              <a:rPr lang="en" sz="1300">
                <a:solidFill>
                  <a:schemeClr val="dk2"/>
                </a:solidFill>
                <a:latin typeface="Chivo Medium"/>
                <a:ea typeface="Chivo Medium"/>
                <a:cs typeface="Chivo Medium"/>
                <a:sym typeface="Chivo Medium"/>
              </a:rPr>
              <a:t>Artem Oleinikov </a:t>
            </a:r>
            <a:r>
              <a:rPr lang="en" sz="1300">
                <a:solidFill>
                  <a:schemeClr val="dk2"/>
                </a:solidFill>
                <a:latin typeface="Chivo Light"/>
                <a:ea typeface="Chivo Light"/>
                <a:cs typeface="Chivo Light"/>
                <a:sym typeface="Chivo Light"/>
              </a:rPr>
              <a:t>(1006124230) </a:t>
            </a:r>
            <a:r>
              <a:rPr lang="en" sz="1300">
                <a:solidFill>
                  <a:schemeClr val="dk2"/>
                </a:solidFill>
                <a:latin typeface="Chivo Light"/>
                <a:ea typeface="Chivo Light"/>
                <a:cs typeface="Chivo Light"/>
                <a:sym typeface="Chivo Light"/>
              </a:rPr>
              <a:t>            </a:t>
            </a:r>
            <a:r>
              <a:rPr lang="en" sz="1300">
                <a:solidFill>
                  <a:schemeClr val="dk2"/>
                </a:solidFill>
                <a:latin typeface="Chivo Medium"/>
                <a:ea typeface="Chivo Medium"/>
                <a:cs typeface="Chivo Medium"/>
                <a:sym typeface="Chivo Medium"/>
              </a:rPr>
              <a:t>Bhagatinder Longia</a:t>
            </a:r>
            <a:r>
              <a:rPr lang="en" sz="1300">
                <a:solidFill>
                  <a:schemeClr val="dk2"/>
                </a:solidFill>
                <a:latin typeface="Chivo Light"/>
                <a:ea typeface="Chivo Light"/>
                <a:cs typeface="Chivo Light"/>
                <a:sym typeface="Chivo Light"/>
              </a:rPr>
              <a:t> (1007291770)</a:t>
            </a:r>
            <a:endParaRPr sz="1300">
              <a:solidFill>
                <a:schemeClr val="dk2"/>
              </a:solidFill>
              <a:latin typeface="Chivo Light"/>
              <a:ea typeface="Chivo Light"/>
              <a:cs typeface="Chivo Light"/>
              <a:sym typeface="Chivo Light"/>
            </a:endParaRPr>
          </a:p>
          <a:p>
            <a:pPr indent="0" lvl="0" marL="0" rtl="0" algn="l">
              <a:spcBef>
                <a:spcPts val="0"/>
              </a:spcBef>
              <a:spcAft>
                <a:spcPts val="0"/>
              </a:spcAft>
              <a:buNone/>
            </a:pPr>
            <a:r>
              <a:rPr lang="en" sz="1300">
                <a:solidFill>
                  <a:schemeClr val="dk2"/>
                </a:solidFill>
                <a:latin typeface="Chivo Light"/>
                <a:ea typeface="Chivo Light"/>
                <a:cs typeface="Chivo Light"/>
                <a:sym typeface="Chivo Light"/>
              </a:rPr>
              <a:t>         </a:t>
            </a:r>
            <a:r>
              <a:rPr lang="en" sz="1300">
                <a:solidFill>
                  <a:schemeClr val="dk2"/>
                </a:solidFill>
                <a:latin typeface="Chivo Medium"/>
                <a:ea typeface="Chivo Medium"/>
                <a:cs typeface="Chivo Medium"/>
                <a:sym typeface="Chivo Medium"/>
              </a:rPr>
              <a:t>Musab Muhammad</a:t>
            </a:r>
            <a:r>
              <a:rPr lang="en" sz="1300">
                <a:solidFill>
                  <a:schemeClr val="dk2"/>
                </a:solidFill>
                <a:latin typeface="Chivo Light"/>
                <a:ea typeface="Chivo Light"/>
                <a:cs typeface="Chivo Light"/>
                <a:sym typeface="Chivo Light"/>
              </a:rPr>
              <a:t> (1006472559) </a:t>
            </a:r>
            <a:r>
              <a:rPr lang="en" sz="1300">
                <a:solidFill>
                  <a:schemeClr val="dk2"/>
                </a:solidFill>
                <a:latin typeface="Chivo Light"/>
                <a:ea typeface="Chivo Light"/>
                <a:cs typeface="Chivo Light"/>
                <a:sym typeface="Chivo Light"/>
              </a:rPr>
              <a:t>     </a:t>
            </a:r>
            <a:r>
              <a:rPr lang="en" sz="1300">
                <a:solidFill>
                  <a:schemeClr val="dk2"/>
                </a:solidFill>
                <a:latin typeface="Chivo Medium"/>
                <a:ea typeface="Chivo Medium"/>
                <a:cs typeface="Chivo Medium"/>
                <a:sym typeface="Chivo Medium"/>
              </a:rPr>
              <a:t>Sunny Parmar</a:t>
            </a:r>
            <a:r>
              <a:rPr lang="en" sz="1300">
                <a:solidFill>
                  <a:schemeClr val="dk2"/>
                </a:solidFill>
                <a:latin typeface="Chivo Light"/>
                <a:ea typeface="Chivo Light"/>
                <a:cs typeface="Chivo Light"/>
                <a:sym typeface="Chivo Light"/>
              </a:rPr>
              <a:t> (1006208587)</a:t>
            </a:r>
            <a:endParaRPr sz="1300">
              <a:solidFill>
                <a:schemeClr val="dk2"/>
              </a:solidFill>
              <a:latin typeface="Chivo Light"/>
              <a:ea typeface="Chivo Light"/>
              <a:cs typeface="Chivo Light"/>
              <a:sym typeface="Chivo Light"/>
            </a:endParaRPr>
          </a:p>
          <a:p>
            <a:pPr indent="0" lvl="0" marL="0" rtl="0" algn="l">
              <a:spcBef>
                <a:spcPts val="0"/>
              </a:spcBef>
              <a:spcAft>
                <a:spcPts val="0"/>
              </a:spcAft>
              <a:buNone/>
            </a:pPr>
            <a:r>
              <a:rPr lang="en" sz="1300">
                <a:solidFill>
                  <a:schemeClr val="dk2"/>
                </a:solidFill>
                <a:latin typeface="Chivo Light"/>
                <a:ea typeface="Chivo Light"/>
                <a:cs typeface="Chivo Light"/>
                <a:sym typeface="Chivo Light"/>
              </a:rPr>
              <a:t>         </a:t>
            </a:r>
            <a:r>
              <a:rPr lang="en" sz="1300">
                <a:solidFill>
                  <a:schemeClr val="dk2"/>
                </a:solidFill>
                <a:latin typeface="Chivo Medium"/>
                <a:ea typeface="Chivo Medium"/>
                <a:cs typeface="Chivo Medium"/>
                <a:sym typeface="Chivo Medium"/>
              </a:rPr>
              <a:t>Young Jun Jeong</a:t>
            </a:r>
            <a:r>
              <a:rPr lang="en" sz="1300">
                <a:solidFill>
                  <a:schemeClr val="dk2"/>
                </a:solidFill>
                <a:latin typeface="Chivo Light"/>
                <a:ea typeface="Chivo Light"/>
                <a:cs typeface="Chivo Light"/>
                <a:sym typeface="Chivo Light"/>
              </a:rPr>
              <a:t> </a:t>
            </a:r>
            <a:r>
              <a:rPr lang="en" sz="1300">
                <a:solidFill>
                  <a:schemeClr val="dk2"/>
                </a:solidFill>
                <a:latin typeface="Chivo Light"/>
                <a:ea typeface="Chivo Light"/>
                <a:cs typeface="Chivo Light"/>
                <a:sym typeface="Chivo Light"/>
              </a:rPr>
              <a:t>(1006046468)           </a:t>
            </a:r>
            <a:r>
              <a:rPr lang="en" sz="1300">
                <a:solidFill>
                  <a:schemeClr val="dk2"/>
                </a:solidFill>
                <a:latin typeface="Chivo Medium"/>
                <a:ea typeface="Chivo Medium"/>
                <a:cs typeface="Chivo Medium"/>
                <a:sym typeface="Chivo Medium"/>
              </a:rPr>
              <a:t>Yousuf Mirza</a:t>
            </a:r>
            <a:r>
              <a:rPr lang="en" sz="1300">
                <a:solidFill>
                  <a:schemeClr val="dk2"/>
                </a:solidFill>
                <a:latin typeface="Chivo Light"/>
                <a:ea typeface="Chivo Light"/>
                <a:cs typeface="Chivo Light"/>
                <a:sym typeface="Chivo Light"/>
              </a:rPr>
              <a:t> </a:t>
            </a:r>
            <a:r>
              <a:rPr lang="en" sz="1300">
                <a:solidFill>
                  <a:schemeClr val="dk2"/>
                </a:solidFill>
                <a:latin typeface="Chivo Light"/>
                <a:ea typeface="Chivo Light"/>
                <a:cs typeface="Chivo Light"/>
                <a:sym typeface="Chivo Light"/>
              </a:rPr>
              <a:t>(1004278863)</a:t>
            </a:r>
            <a:endParaRPr sz="1300">
              <a:solidFill>
                <a:schemeClr val="dk2"/>
              </a:solidFill>
              <a:latin typeface="Chivo Light"/>
              <a:ea typeface="Chivo Light"/>
              <a:cs typeface="Chivo Light"/>
              <a:sym typeface="Chiv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2"/>
          <p:cNvSpPr txBox="1"/>
          <p:nvPr>
            <p:ph type="title"/>
          </p:nvPr>
        </p:nvSpPr>
        <p:spPr>
          <a:xfrm>
            <a:off x="720000" y="251650"/>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Model: Local Data Preparation</a:t>
            </a:r>
            <a:endParaRPr>
              <a:solidFill>
                <a:schemeClr val="dk2"/>
              </a:solidFill>
            </a:endParaRPr>
          </a:p>
        </p:txBody>
      </p:sp>
      <p:sp>
        <p:nvSpPr>
          <p:cNvPr id="849" name="Google Shape;849;p5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52"/>
          <p:cNvPicPr preferRelativeResize="0"/>
          <p:nvPr/>
        </p:nvPicPr>
        <p:blipFill rotWithShape="1">
          <a:blip r:embed="rId3">
            <a:alphaModFix/>
          </a:blip>
          <a:srcRect b="0" l="5472" r="3161" t="0"/>
          <a:stretch/>
        </p:blipFill>
        <p:spPr>
          <a:xfrm>
            <a:off x="0" y="894875"/>
            <a:ext cx="9144001" cy="4303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53"/>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p5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53"/>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4"/>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64" name="Google Shape;864;p54"/>
          <p:cNvPicPr preferRelativeResize="0"/>
          <p:nvPr/>
        </p:nvPicPr>
        <p:blipFill>
          <a:blip r:embed="rId3">
            <a:alphaModFix/>
          </a:blip>
          <a:stretch>
            <a:fillRect/>
          </a:stretch>
        </p:blipFill>
        <p:spPr>
          <a:xfrm>
            <a:off x="96575" y="0"/>
            <a:ext cx="9047426" cy="5198981"/>
          </a:xfrm>
          <a:prstGeom prst="rect">
            <a:avLst/>
          </a:prstGeom>
          <a:noFill/>
          <a:ln>
            <a:noFill/>
          </a:ln>
        </p:spPr>
      </p:pic>
      <p:pic>
        <p:nvPicPr>
          <p:cNvPr id="865" name="Google Shape;865;p54"/>
          <p:cNvPicPr preferRelativeResize="0"/>
          <p:nvPr/>
        </p:nvPicPr>
        <p:blipFill rotWithShape="1">
          <a:blip r:embed="rId4">
            <a:alphaModFix/>
          </a:blip>
          <a:srcRect b="0" l="0" r="0" t="0"/>
          <a:stretch/>
        </p:blipFill>
        <p:spPr>
          <a:xfrm>
            <a:off x="6663326" y="-12"/>
            <a:ext cx="2480675" cy="2462725"/>
          </a:xfrm>
          <a:prstGeom prst="rect">
            <a:avLst/>
          </a:prstGeom>
          <a:noFill/>
          <a:ln cap="flat" cmpd="sng" w="19050">
            <a:solidFill>
              <a:schemeClr val="dk2"/>
            </a:solidFill>
            <a:prstDash val="dashDot"/>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5"/>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2" name="Google Shape;872;p55"/>
          <p:cNvPicPr preferRelativeResize="0"/>
          <p:nvPr/>
        </p:nvPicPr>
        <p:blipFill>
          <a:blip r:embed="rId3">
            <a:alphaModFix/>
          </a:blip>
          <a:stretch>
            <a:fillRect/>
          </a:stretch>
        </p:blipFill>
        <p:spPr>
          <a:xfrm>
            <a:off x="96564" y="0"/>
            <a:ext cx="8950874" cy="5143501"/>
          </a:xfrm>
          <a:prstGeom prst="rect">
            <a:avLst/>
          </a:prstGeom>
          <a:noFill/>
          <a:ln>
            <a:noFill/>
          </a:ln>
        </p:spPr>
      </p:pic>
      <p:pic>
        <p:nvPicPr>
          <p:cNvPr id="873" name="Google Shape;873;p55"/>
          <p:cNvPicPr preferRelativeResize="0"/>
          <p:nvPr/>
        </p:nvPicPr>
        <p:blipFill>
          <a:blip r:embed="rId4">
            <a:alphaModFix/>
          </a:blip>
          <a:stretch>
            <a:fillRect/>
          </a:stretch>
        </p:blipFill>
        <p:spPr>
          <a:xfrm>
            <a:off x="7702975" y="0"/>
            <a:ext cx="1441025" cy="2746100"/>
          </a:xfrm>
          <a:prstGeom prst="rect">
            <a:avLst/>
          </a:prstGeom>
          <a:noFill/>
          <a:ln cap="flat" cmpd="sng" w="19050">
            <a:solidFill>
              <a:schemeClr val="dk2"/>
            </a:solidFill>
            <a:prstDash val="dashDot"/>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6"/>
          <p:cNvSpPr txBox="1"/>
          <p:nvPr>
            <p:ph type="title"/>
          </p:nvPr>
        </p:nvSpPr>
        <p:spPr>
          <a:xfrm>
            <a:off x="720000" y="1910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Model: Optimal Constructible Area</a:t>
            </a:r>
            <a:endParaRPr>
              <a:solidFill>
                <a:schemeClr val="dk2"/>
              </a:solidFill>
            </a:endParaRPr>
          </a:p>
        </p:txBody>
      </p:sp>
      <p:sp>
        <p:nvSpPr>
          <p:cNvPr id="879" name="Google Shape;879;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56"/>
          <p:cNvPicPr preferRelativeResize="0"/>
          <p:nvPr/>
        </p:nvPicPr>
        <p:blipFill>
          <a:blip r:embed="rId3">
            <a:alphaModFix/>
          </a:blip>
          <a:stretch>
            <a:fillRect/>
          </a:stretch>
        </p:blipFill>
        <p:spPr>
          <a:xfrm>
            <a:off x="0" y="834392"/>
            <a:ext cx="9144000" cy="4309117"/>
          </a:xfrm>
          <a:prstGeom prst="rect">
            <a:avLst/>
          </a:prstGeom>
          <a:noFill/>
          <a:ln cap="flat" cmpd="sng" w="19050">
            <a:solidFill>
              <a:schemeClr val="dk2"/>
            </a:solidFill>
            <a:prstDash val="solid"/>
            <a:round/>
            <a:headEnd len="sm" w="sm" type="none"/>
            <a:tailEnd len="sm" w="sm" type="none"/>
          </a:ln>
        </p:spPr>
      </p:pic>
      <p:grpSp>
        <p:nvGrpSpPr>
          <p:cNvPr id="881" name="Google Shape;881;p56"/>
          <p:cNvGrpSpPr/>
          <p:nvPr/>
        </p:nvGrpSpPr>
        <p:grpSpPr>
          <a:xfrm>
            <a:off x="0" y="1525600"/>
            <a:ext cx="4086400" cy="3203675"/>
            <a:chOff x="0" y="1525600"/>
            <a:chExt cx="4086400" cy="3203675"/>
          </a:xfrm>
        </p:grpSpPr>
        <p:sp>
          <p:nvSpPr>
            <p:cNvPr id="882" name="Google Shape;882;p56"/>
            <p:cNvSpPr/>
            <p:nvPr/>
          </p:nvSpPr>
          <p:spPr>
            <a:xfrm>
              <a:off x="2364700" y="1525600"/>
              <a:ext cx="1721700" cy="762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1928825" y="2985850"/>
              <a:ext cx="959100" cy="6537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947750" y="4075575"/>
              <a:ext cx="1721700" cy="6537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0" y="1994200"/>
              <a:ext cx="871800" cy="5877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txBox="1"/>
            <p:nvPr/>
          </p:nvSpPr>
          <p:spPr>
            <a:xfrm>
              <a:off x="116775" y="2985838"/>
              <a:ext cx="1162800" cy="615600"/>
            </a:xfrm>
            <a:prstGeom prst="rect">
              <a:avLst/>
            </a:prstGeom>
            <a:noFill/>
            <a:ln>
              <a:noFill/>
            </a:ln>
            <a:effectLst>
              <a:outerShdw blurRad="228600" rotWithShape="0" algn="bl" dir="9120000" dist="47625">
                <a:srgbClr val="000000">
                  <a:alpha val="3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latin typeface="Work Sans"/>
                  <a:ea typeface="Work Sans"/>
                  <a:cs typeface="Work Sans"/>
                  <a:sym typeface="Work Sans"/>
                </a:rPr>
                <a:t>User Input</a:t>
              </a:r>
              <a:endParaRPr b="1">
                <a:solidFill>
                  <a:srgbClr val="990000"/>
                </a:solidFill>
                <a:latin typeface="Work Sans"/>
                <a:ea typeface="Work Sans"/>
                <a:cs typeface="Work Sans"/>
                <a:sym typeface="Work Sans"/>
              </a:endParaRPr>
            </a:p>
            <a:p>
              <a:pPr indent="0" lvl="0" marL="0" rtl="0" algn="l">
                <a:spcBef>
                  <a:spcPts val="0"/>
                </a:spcBef>
                <a:spcAft>
                  <a:spcPts val="0"/>
                </a:spcAft>
                <a:buNone/>
              </a:pPr>
              <a:r>
                <a:rPr b="1" lang="en">
                  <a:solidFill>
                    <a:srgbClr val="990000"/>
                  </a:solidFill>
                  <a:latin typeface="Work Sans"/>
                  <a:ea typeface="Work Sans"/>
                  <a:cs typeface="Work Sans"/>
                  <a:sym typeface="Work Sans"/>
                </a:rPr>
                <a:t>Files</a:t>
              </a:r>
              <a:endParaRPr b="1">
                <a:solidFill>
                  <a:srgbClr val="990000"/>
                </a:solidFill>
                <a:latin typeface="Work Sans"/>
                <a:ea typeface="Work Sans"/>
                <a:cs typeface="Work Sans"/>
                <a:sym typeface="Work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7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57"/>
          <p:cNvPicPr preferRelativeResize="0"/>
          <p:nvPr/>
        </p:nvPicPr>
        <p:blipFill rotWithShape="1">
          <a:blip r:embed="rId3">
            <a:alphaModFix/>
          </a:blip>
          <a:srcRect b="0" l="1700" r="0" t="0"/>
          <a:stretch/>
        </p:blipFill>
        <p:spPr>
          <a:xfrm>
            <a:off x="0" y="2919525"/>
            <a:ext cx="3909549" cy="2260227"/>
          </a:xfrm>
          <a:prstGeom prst="rect">
            <a:avLst/>
          </a:prstGeom>
          <a:noFill/>
          <a:ln cap="flat" cmpd="sng" w="19050">
            <a:solidFill>
              <a:schemeClr val="dk2"/>
            </a:solidFill>
            <a:prstDash val="solid"/>
            <a:round/>
            <a:headEnd len="sm" w="sm" type="none"/>
            <a:tailEnd len="sm" w="sm" type="none"/>
          </a:ln>
        </p:spPr>
      </p:pic>
      <p:pic>
        <p:nvPicPr>
          <p:cNvPr id="892" name="Google Shape;892;p57"/>
          <p:cNvPicPr preferRelativeResize="0"/>
          <p:nvPr/>
        </p:nvPicPr>
        <p:blipFill rotWithShape="1">
          <a:blip r:embed="rId4">
            <a:alphaModFix/>
          </a:blip>
          <a:srcRect b="0" l="1700" r="0" t="0"/>
          <a:stretch/>
        </p:blipFill>
        <p:spPr>
          <a:xfrm>
            <a:off x="0" y="724675"/>
            <a:ext cx="3909549" cy="2260225"/>
          </a:xfrm>
          <a:prstGeom prst="rect">
            <a:avLst/>
          </a:prstGeom>
          <a:noFill/>
          <a:ln cap="flat" cmpd="sng" w="19050">
            <a:solidFill>
              <a:schemeClr val="dk2"/>
            </a:solidFill>
            <a:prstDash val="solid"/>
            <a:round/>
            <a:headEnd len="sm" w="sm" type="none"/>
            <a:tailEnd len="sm" w="sm" type="none"/>
          </a:ln>
        </p:spPr>
      </p:pic>
      <p:pic>
        <p:nvPicPr>
          <p:cNvPr id="893" name="Google Shape;893;p57"/>
          <p:cNvPicPr preferRelativeResize="0"/>
          <p:nvPr/>
        </p:nvPicPr>
        <p:blipFill rotWithShape="1">
          <a:blip r:embed="rId5">
            <a:alphaModFix/>
          </a:blip>
          <a:srcRect b="0" l="0" r="29785" t="0"/>
          <a:stretch/>
        </p:blipFill>
        <p:spPr>
          <a:xfrm>
            <a:off x="3909550" y="724675"/>
            <a:ext cx="5443810" cy="4455074"/>
          </a:xfrm>
          <a:prstGeom prst="rect">
            <a:avLst/>
          </a:prstGeom>
          <a:noFill/>
          <a:ln cap="flat" cmpd="sng" w="19050">
            <a:solidFill>
              <a:schemeClr val="dk2"/>
            </a:solidFill>
            <a:prstDash val="solid"/>
            <a:round/>
            <a:headEnd len="sm" w="sm" type="none"/>
            <a:tailEnd len="sm" w="sm" type="none"/>
          </a:ln>
        </p:spPr>
      </p:pic>
      <p:sp>
        <p:nvSpPr>
          <p:cNvPr id="894" name="Google Shape;894;p57"/>
          <p:cNvSpPr txBox="1"/>
          <p:nvPr/>
        </p:nvSpPr>
        <p:spPr>
          <a:xfrm>
            <a:off x="0" y="0"/>
            <a:ext cx="9144000" cy="631200"/>
          </a:xfrm>
          <a:prstGeom prst="rect">
            <a:avLst/>
          </a:prstGeom>
          <a:noFill/>
          <a:ln>
            <a:noFill/>
          </a:ln>
          <a:effectLst>
            <a:outerShdw blurRad="28575" rotWithShape="0" algn="bl" dir="660000" dist="9525">
              <a:srgbClr val="000000">
                <a:alpha val="4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Chivo Black"/>
                <a:ea typeface="Chivo Black"/>
                <a:cs typeface="Chivo Black"/>
                <a:sym typeface="Chivo Black"/>
              </a:rPr>
              <a:t>Erase</a:t>
            </a:r>
            <a:endParaRPr sz="2900">
              <a:solidFill>
                <a:schemeClr val="dk1"/>
              </a:solidFill>
              <a:latin typeface="Chivo Black"/>
              <a:ea typeface="Chivo Black"/>
              <a:cs typeface="Chivo Black"/>
              <a:sym typeface="Chivo Black"/>
            </a:endParaRPr>
          </a:p>
        </p:txBody>
      </p:sp>
      <p:sp>
        <p:nvSpPr>
          <p:cNvPr id="895" name="Google Shape;895;p57"/>
          <p:cNvSpPr/>
          <p:nvPr/>
        </p:nvSpPr>
        <p:spPr>
          <a:xfrm>
            <a:off x="3552500" y="2680725"/>
            <a:ext cx="653700" cy="6465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8"/>
          <p:cNvSpPr txBox="1"/>
          <p:nvPr>
            <p:ph type="title"/>
          </p:nvPr>
        </p:nvSpPr>
        <p:spPr>
          <a:xfrm>
            <a:off x="-25" y="0"/>
            <a:ext cx="9144000" cy="517500"/>
          </a:xfrm>
          <a:prstGeom prst="rect">
            <a:avLst/>
          </a:prstGeom>
          <a:effectLst>
            <a:outerShdw blurRad="42863" rotWithShape="0" algn="bl" dist="19050">
              <a:srgbClr val="000000">
                <a:alpha val="3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Extract by Mask</a:t>
            </a:r>
            <a:endParaRPr sz="2800"/>
          </a:p>
        </p:txBody>
      </p:sp>
      <p:pic>
        <p:nvPicPr>
          <p:cNvPr id="901" name="Google Shape;901;p58"/>
          <p:cNvPicPr preferRelativeResize="0"/>
          <p:nvPr/>
        </p:nvPicPr>
        <p:blipFill>
          <a:blip r:embed="rId3">
            <a:alphaModFix/>
          </a:blip>
          <a:stretch>
            <a:fillRect/>
          </a:stretch>
        </p:blipFill>
        <p:spPr>
          <a:xfrm>
            <a:off x="-37" y="517500"/>
            <a:ext cx="4087789" cy="2349000"/>
          </a:xfrm>
          <a:prstGeom prst="rect">
            <a:avLst/>
          </a:prstGeom>
          <a:noFill/>
          <a:ln cap="flat" cmpd="sng" w="19050">
            <a:solidFill>
              <a:schemeClr val="dk2"/>
            </a:solidFill>
            <a:prstDash val="solid"/>
            <a:round/>
            <a:headEnd len="sm" w="sm" type="none"/>
            <a:tailEnd len="sm" w="sm" type="none"/>
          </a:ln>
        </p:spPr>
      </p:pic>
      <p:pic>
        <p:nvPicPr>
          <p:cNvPr id="902" name="Google Shape;902;p58"/>
          <p:cNvPicPr preferRelativeResize="0"/>
          <p:nvPr/>
        </p:nvPicPr>
        <p:blipFill>
          <a:blip r:embed="rId4">
            <a:alphaModFix/>
          </a:blip>
          <a:stretch>
            <a:fillRect/>
          </a:stretch>
        </p:blipFill>
        <p:spPr>
          <a:xfrm>
            <a:off x="0" y="2794500"/>
            <a:ext cx="4087724" cy="2349000"/>
          </a:xfrm>
          <a:prstGeom prst="rect">
            <a:avLst/>
          </a:prstGeom>
          <a:noFill/>
          <a:ln cap="flat" cmpd="sng" w="19050">
            <a:solidFill>
              <a:schemeClr val="dk2"/>
            </a:solidFill>
            <a:prstDash val="solid"/>
            <a:round/>
            <a:headEnd len="sm" w="sm" type="none"/>
            <a:tailEnd len="sm" w="sm" type="none"/>
          </a:ln>
        </p:spPr>
      </p:pic>
      <p:pic>
        <p:nvPicPr>
          <p:cNvPr id="903" name="Google Shape;903;p58"/>
          <p:cNvPicPr preferRelativeResize="0"/>
          <p:nvPr/>
        </p:nvPicPr>
        <p:blipFill rotWithShape="1">
          <a:blip r:embed="rId5">
            <a:alphaModFix/>
          </a:blip>
          <a:srcRect b="0" l="5232" r="31957" t="0"/>
          <a:stretch/>
        </p:blipFill>
        <p:spPr>
          <a:xfrm>
            <a:off x="4087725" y="517500"/>
            <a:ext cx="5056264" cy="4626001"/>
          </a:xfrm>
          <a:prstGeom prst="rect">
            <a:avLst/>
          </a:prstGeom>
          <a:noFill/>
          <a:ln cap="flat" cmpd="sng" w="19050">
            <a:solidFill>
              <a:schemeClr val="dk2"/>
            </a:solidFill>
            <a:prstDash val="solid"/>
            <a:round/>
            <a:headEnd len="sm" w="sm" type="none"/>
            <a:tailEnd len="sm" w="sm" type="none"/>
          </a:ln>
        </p:spPr>
      </p:pic>
      <p:sp>
        <p:nvSpPr>
          <p:cNvPr id="904" name="Google Shape;904;p58"/>
          <p:cNvSpPr/>
          <p:nvPr/>
        </p:nvSpPr>
        <p:spPr>
          <a:xfrm>
            <a:off x="3737750" y="2463650"/>
            <a:ext cx="653700" cy="6465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9"/>
          <p:cNvSpPr txBox="1"/>
          <p:nvPr>
            <p:ph type="title"/>
          </p:nvPr>
        </p:nvSpPr>
        <p:spPr>
          <a:xfrm>
            <a:off x="0" y="0"/>
            <a:ext cx="9144000" cy="429300"/>
          </a:xfrm>
          <a:prstGeom prst="rect">
            <a:avLst/>
          </a:prstGeom>
          <a:effectLst>
            <a:outerShdw blurRad="57150" rotWithShape="0" algn="bl" dir="9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Slope Tool</a:t>
            </a:r>
            <a:endParaRPr sz="2800"/>
          </a:p>
        </p:txBody>
      </p:sp>
      <p:pic>
        <p:nvPicPr>
          <p:cNvPr id="910" name="Google Shape;910;p59"/>
          <p:cNvPicPr preferRelativeResize="0"/>
          <p:nvPr/>
        </p:nvPicPr>
        <p:blipFill rotWithShape="1">
          <a:blip r:embed="rId3">
            <a:alphaModFix/>
          </a:blip>
          <a:srcRect b="0" l="10962" r="32904" t="0"/>
          <a:stretch/>
        </p:blipFill>
        <p:spPr>
          <a:xfrm>
            <a:off x="0" y="484600"/>
            <a:ext cx="4053777" cy="4658900"/>
          </a:xfrm>
          <a:prstGeom prst="rect">
            <a:avLst/>
          </a:prstGeom>
          <a:noFill/>
          <a:ln cap="flat" cmpd="sng" w="19050">
            <a:solidFill>
              <a:schemeClr val="dk2"/>
            </a:solidFill>
            <a:prstDash val="solid"/>
            <a:round/>
            <a:headEnd len="sm" w="sm" type="none"/>
            <a:tailEnd len="sm" w="sm" type="none"/>
          </a:ln>
        </p:spPr>
      </p:pic>
      <p:pic>
        <p:nvPicPr>
          <p:cNvPr id="911" name="Google Shape;911;p59"/>
          <p:cNvPicPr preferRelativeResize="0"/>
          <p:nvPr/>
        </p:nvPicPr>
        <p:blipFill rotWithShape="1">
          <a:blip r:embed="rId4">
            <a:alphaModFix/>
          </a:blip>
          <a:srcRect b="0" l="0" r="37217" t="0"/>
          <a:stretch/>
        </p:blipFill>
        <p:spPr>
          <a:xfrm>
            <a:off x="4053775" y="484600"/>
            <a:ext cx="5090223" cy="4658900"/>
          </a:xfrm>
          <a:prstGeom prst="rect">
            <a:avLst/>
          </a:prstGeom>
          <a:noFill/>
          <a:ln cap="flat" cmpd="sng" w="19050">
            <a:solidFill>
              <a:schemeClr val="dk2"/>
            </a:solidFill>
            <a:prstDash val="solid"/>
            <a:round/>
            <a:headEnd len="sm" w="sm" type="none"/>
            <a:tailEnd len="sm" w="sm" type="none"/>
          </a:ln>
        </p:spPr>
      </p:pic>
      <p:sp>
        <p:nvSpPr>
          <p:cNvPr id="912" name="Google Shape;912;p59"/>
          <p:cNvSpPr/>
          <p:nvPr/>
        </p:nvSpPr>
        <p:spPr>
          <a:xfrm>
            <a:off x="3705050" y="2490800"/>
            <a:ext cx="653700" cy="6465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0"/>
          <p:cNvSpPr txBox="1"/>
          <p:nvPr>
            <p:ph type="title"/>
          </p:nvPr>
        </p:nvSpPr>
        <p:spPr>
          <a:xfrm>
            <a:off x="0" y="0"/>
            <a:ext cx="9144000" cy="541500"/>
          </a:xfrm>
          <a:prstGeom prst="rect">
            <a:avLst/>
          </a:prstGeom>
          <a:effectLst>
            <a:outerShdw rotWithShape="0" algn="bl"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Euclidean Distance </a:t>
            </a:r>
            <a:endParaRPr/>
          </a:p>
        </p:txBody>
      </p:sp>
      <p:pic>
        <p:nvPicPr>
          <p:cNvPr id="918" name="Google Shape;918;p60"/>
          <p:cNvPicPr preferRelativeResize="0"/>
          <p:nvPr/>
        </p:nvPicPr>
        <p:blipFill>
          <a:blip r:embed="rId3">
            <a:alphaModFix/>
          </a:blip>
          <a:stretch>
            <a:fillRect/>
          </a:stretch>
        </p:blipFill>
        <p:spPr>
          <a:xfrm>
            <a:off x="0" y="541475"/>
            <a:ext cx="4042876" cy="2323174"/>
          </a:xfrm>
          <a:prstGeom prst="rect">
            <a:avLst/>
          </a:prstGeom>
          <a:noFill/>
          <a:ln cap="flat" cmpd="sng" w="19050">
            <a:solidFill>
              <a:schemeClr val="dk2"/>
            </a:solidFill>
            <a:prstDash val="solid"/>
            <a:round/>
            <a:headEnd len="sm" w="sm" type="none"/>
            <a:tailEnd len="sm" w="sm" type="none"/>
          </a:ln>
        </p:spPr>
      </p:pic>
      <p:pic>
        <p:nvPicPr>
          <p:cNvPr id="919" name="Google Shape;919;p60"/>
          <p:cNvPicPr preferRelativeResize="0"/>
          <p:nvPr/>
        </p:nvPicPr>
        <p:blipFill>
          <a:blip r:embed="rId4">
            <a:alphaModFix/>
          </a:blip>
          <a:stretch>
            <a:fillRect/>
          </a:stretch>
        </p:blipFill>
        <p:spPr>
          <a:xfrm>
            <a:off x="0" y="2864650"/>
            <a:ext cx="4042876" cy="2323170"/>
          </a:xfrm>
          <a:prstGeom prst="rect">
            <a:avLst/>
          </a:prstGeom>
          <a:noFill/>
          <a:ln cap="flat" cmpd="sng" w="19050">
            <a:solidFill>
              <a:schemeClr val="dk2"/>
            </a:solidFill>
            <a:prstDash val="solid"/>
            <a:round/>
            <a:headEnd len="sm" w="sm" type="none"/>
            <a:tailEnd len="sm" w="sm" type="none"/>
          </a:ln>
        </p:spPr>
      </p:pic>
      <p:pic>
        <p:nvPicPr>
          <p:cNvPr id="920" name="Google Shape;920;p60"/>
          <p:cNvPicPr preferRelativeResize="0"/>
          <p:nvPr/>
        </p:nvPicPr>
        <p:blipFill rotWithShape="1">
          <a:blip r:embed="rId5">
            <a:alphaModFix/>
          </a:blip>
          <a:srcRect b="0" l="0" r="36912" t="0"/>
          <a:stretch/>
        </p:blipFill>
        <p:spPr>
          <a:xfrm>
            <a:off x="4042875" y="541475"/>
            <a:ext cx="5101124" cy="4646350"/>
          </a:xfrm>
          <a:prstGeom prst="rect">
            <a:avLst/>
          </a:prstGeom>
          <a:noFill/>
          <a:ln cap="flat" cmpd="sng" w="19050">
            <a:solidFill>
              <a:schemeClr val="dk2"/>
            </a:solidFill>
            <a:prstDash val="solid"/>
            <a:round/>
            <a:headEnd len="sm" w="sm" type="none"/>
            <a:tailEnd len="sm" w="sm" type="none"/>
          </a:ln>
        </p:spPr>
      </p:pic>
      <p:sp>
        <p:nvSpPr>
          <p:cNvPr id="921" name="Google Shape;921;p60"/>
          <p:cNvSpPr/>
          <p:nvPr/>
        </p:nvSpPr>
        <p:spPr>
          <a:xfrm>
            <a:off x="3694150" y="2541400"/>
            <a:ext cx="653700" cy="6465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1"/>
          <p:cNvSpPr txBox="1"/>
          <p:nvPr>
            <p:ph type="title"/>
          </p:nvPr>
        </p:nvSpPr>
        <p:spPr>
          <a:xfrm>
            <a:off x="2602950" y="43600"/>
            <a:ext cx="3938100" cy="441600"/>
          </a:xfrm>
          <a:prstGeom prst="rect">
            <a:avLst/>
          </a:prstGeom>
          <a:effectLst>
            <a:outerShdw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Euclidean Distance</a:t>
            </a:r>
            <a:endParaRPr/>
          </a:p>
        </p:txBody>
      </p:sp>
      <p:pic>
        <p:nvPicPr>
          <p:cNvPr id="927" name="Google Shape;927;p61"/>
          <p:cNvPicPr preferRelativeResize="0"/>
          <p:nvPr/>
        </p:nvPicPr>
        <p:blipFill>
          <a:blip r:embed="rId3">
            <a:alphaModFix/>
          </a:blip>
          <a:stretch>
            <a:fillRect/>
          </a:stretch>
        </p:blipFill>
        <p:spPr>
          <a:xfrm>
            <a:off x="0" y="2893350"/>
            <a:ext cx="4086475" cy="2348226"/>
          </a:xfrm>
          <a:prstGeom prst="rect">
            <a:avLst/>
          </a:prstGeom>
          <a:noFill/>
          <a:ln cap="flat" cmpd="sng" w="19050">
            <a:solidFill>
              <a:schemeClr val="dk2"/>
            </a:solidFill>
            <a:prstDash val="solid"/>
            <a:round/>
            <a:headEnd len="sm" w="sm" type="none"/>
            <a:tailEnd len="sm" w="sm" type="none"/>
          </a:ln>
        </p:spPr>
      </p:pic>
      <p:pic>
        <p:nvPicPr>
          <p:cNvPr id="928" name="Google Shape;928;p61"/>
          <p:cNvPicPr preferRelativeResize="0"/>
          <p:nvPr/>
        </p:nvPicPr>
        <p:blipFill>
          <a:blip r:embed="rId4">
            <a:alphaModFix/>
          </a:blip>
          <a:stretch>
            <a:fillRect/>
          </a:stretch>
        </p:blipFill>
        <p:spPr>
          <a:xfrm>
            <a:off x="0" y="545125"/>
            <a:ext cx="4086468" cy="2348226"/>
          </a:xfrm>
          <a:prstGeom prst="rect">
            <a:avLst/>
          </a:prstGeom>
          <a:noFill/>
          <a:ln cap="flat" cmpd="sng" w="19050">
            <a:solidFill>
              <a:schemeClr val="dk2"/>
            </a:solidFill>
            <a:prstDash val="solid"/>
            <a:round/>
            <a:headEnd len="sm" w="sm" type="none"/>
            <a:tailEnd len="sm" w="sm" type="none"/>
          </a:ln>
        </p:spPr>
      </p:pic>
      <p:pic>
        <p:nvPicPr>
          <p:cNvPr id="929" name="Google Shape;929;p61"/>
          <p:cNvPicPr preferRelativeResize="0"/>
          <p:nvPr/>
        </p:nvPicPr>
        <p:blipFill rotWithShape="1">
          <a:blip r:embed="rId5">
            <a:alphaModFix/>
          </a:blip>
          <a:srcRect b="0" l="0" r="38118" t="0"/>
          <a:stretch/>
        </p:blipFill>
        <p:spPr>
          <a:xfrm>
            <a:off x="4086475" y="545125"/>
            <a:ext cx="5057525" cy="4696449"/>
          </a:xfrm>
          <a:prstGeom prst="rect">
            <a:avLst/>
          </a:prstGeom>
          <a:noFill/>
          <a:ln cap="flat" cmpd="sng" w="19050">
            <a:solidFill>
              <a:schemeClr val="dk2"/>
            </a:solidFill>
            <a:prstDash val="solid"/>
            <a:round/>
            <a:headEnd len="sm" w="sm" type="none"/>
            <a:tailEnd len="sm" w="sm" type="none"/>
          </a:ln>
        </p:spPr>
      </p:pic>
      <p:sp>
        <p:nvSpPr>
          <p:cNvPr id="930" name="Google Shape;930;p61"/>
          <p:cNvSpPr/>
          <p:nvPr/>
        </p:nvSpPr>
        <p:spPr>
          <a:xfrm>
            <a:off x="3748625" y="2570100"/>
            <a:ext cx="653700" cy="6465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44"/>
          <p:cNvPicPr preferRelativeResize="0"/>
          <p:nvPr/>
        </p:nvPicPr>
        <p:blipFill rotWithShape="1">
          <a:blip r:embed="rId3">
            <a:alphaModFix/>
          </a:blip>
          <a:srcRect b="0" l="33030" r="33033" t="0"/>
          <a:stretch/>
        </p:blipFill>
        <p:spPr>
          <a:xfrm>
            <a:off x="6525700" y="0"/>
            <a:ext cx="2618298" cy="5143496"/>
          </a:xfrm>
          <a:prstGeom prst="rect">
            <a:avLst/>
          </a:prstGeom>
          <a:noFill/>
          <a:ln cap="flat" cmpd="sng" w="19050">
            <a:solidFill>
              <a:srgbClr val="000000"/>
            </a:solidFill>
            <a:prstDash val="solid"/>
            <a:round/>
            <a:headEnd len="sm" w="sm" type="none"/>
            <a:tailEnd len="sm" w="sm" type="none"/>
          </a:ln>
        </p:spPr>
      </p:pic>
      <p:pic>
        <p:nvPicPr>
          <p:cNvPr id="763" name="Google Shape;763;p44"/>
          <p:cNvPicPr preferRelativeResize="0"/>
          <p:nvPr/>
        </p:nvPicPr>
        <p:blipFill rotWithShape="1">
          <a:blip r:embed="rId4">
            <a:alphaModFix/>
          </a:blip>
          <a:srcRect b="0" l="31471" r="31467" t="0"/>
          <a:stretch/>
        </p:blipFill>
        <p:spPr>
          <a:xfrm>
            <a:off x="3894476" y="0"/>
            <a:ext cx="2618296" cy="5143495"/>
          </a:xfrm>
          <a:prstGeom prst="rect">
            <a:avLst/>
          </a:prstGeom>
          <a:noFill/>
          <a:ln cap="flat" cmpd="sng" w="19050">
            <a:solidFill>
              <a:srgbClr val="000000"/>
            </a:solidFill>
            <a:prstDash val="solid"/>
            <a:round/>
            <a:headEnd len="sm" w="sm" type="none"/>
            <a:tailEnd len="sm" w="sm" type="none"/>
          </a:ln>
        </p:spPr>
      </p:pic>
      <p:sp>
        <p:nvSpPr>
          <p:cNvPr id="764" name="Google Shape;764;p44"/>
          <p:cNvSpPr txBox="1"/>
          <p:nvPr>
            <p:ph type="title"/>
          </p:nvPr>
        </p:nvSpPr>
        <p:spPr>
          <a:xfrm>
            <a:off x="262275" y="987450"/>
            <a:ext cx="3378300" cy="73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Disclaimer</a:t>
            </a:r>
            <a:endParaRPr>
              <a:solidFill>
                <a:schemeClr val="dk2"/>
              </a:solidFill>
            </a:endParaRPr>
          </a:p>
        </p:txBody>
      </p:sp>
      <p:sp>
        <p:nvSpPr>
          <p:cNvPr id="765" name="Google Shape;765;p44"/>
          <p:cNvSpPr txBox="1"/>
          <p:nvPr>
            <p:ph idx="1" type="body"/>
          </p:nvPr>
        </p:nvSpPr>
        <p:spPr>
          <a:xfrm>
            <a:off x="262278" y="1874600"/>
            <a:ext cx="33783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rPr>
              <a:t>We do not condone removing or transfering area from Ontario’s Greenbelt for sprawl style development – only used as an idea for this assignment.</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62"/>
          <p:cNvSpPr txBox="1"/>
          <p:nvPr>
            <p:ph type="title"/>
          </p:nvPr>
        </p:nvSpPr>
        <p:spPr>
          <a:xfrm>
            <a:off x="2" y="173100"/>
            <a:ext cx="9144000" cy="485400"/>
          </a:xfrm>
          <a:prstGeom prst="rect">
            <a:avLst/>
          </a:prstGeom>
          <a:effectLst>
            <a:outerShdw rotWithShape="0" algn="bl"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 Tool</a:t>
            </a:r>
            <a:endParaRPr/>
          </a:p>
        </p:txBody>
      </p:sp>
      <p:pic>
        <p:nvPicPr>
          <p:cNvPr id="936" name="Google Shape;936;p62"/>
          <p:cNvPicPr preferRelativeResize="0"/>
          <p:nvPr/>
        </p:nvPicPr>
        <p:blipFill rotWithShape="1">
          <a:blip r:embed="rId3">
            <a:alphaModFix/>
          </a:blip>
          <a:srcRect b="0" l="0" r="14792" t="0"/>
          <a:stretch/>
        </p:blipFill>
        <p:spPr>
          <a:xfrm>
            <a:off x="0" y="1151388"/>
            <a:ext cx="3073026" cy="2072401"/>
          </a:xfrm>
          <a:prstGeom prst="rect">
            <a:avLst/>
          </a:prstGeom>
          <a:noFill/>
          <a:ln cap="flat" cmpd="sng" w="9525">
            <a:solidFill>
              <a:schemeClr val="dk2"/>
            </a:solidFill>
            <a:prstDash val="solid"/>
            <a:round/>
            <a:headEnd len="sm" w="sm" type="none"/>
            <a:tailEnd len="sm" w="sm" type="none"/>
          </a:ln>
        </p:spPr>
      </p:pic>
      <p:pic>
        <p:nvPicPr>
          <p:cNvPr id="937" name="Google Shape;937;p62"/>
          <p:cNvPicPr preferRelativeResize="0"/>
          <p:nvPr/>
        </p:nvPicPr>
        <p:blipFill rotWithShape="1">
          <a:blip r:embed="rId4">
            <a:alphaModFix/>
          </a:blip>
          <a:srcRect b="0" l="0" r="14792" t="0"/>
          <a:stretch/>
        </p:blipFill>
        <p:spPr>
          <a:xfrm>
            <a:off x="0" y="3187372"/>
            <a:ext cx="3073026" cy="2077928"/>
          </a:xfrm>
          <a:prstGeom prst="rect">
            <a:avLst/>
          </a:prstGeom>
          <a:noFill/>
          <a:ln cap="flat" cmpd="sng" w="9525">
            <a:solidFill>
              <a:schemeClr val="dk2"/>
            </a:solidFill>
            <a:prstDash val="solid"/>
            <a:round/>
            <a:headEnd len="sm" w="sm" type="none"/>
            <a:tailEnd len="sm" w="sm" type="none"/>
          </a:ln>
        </p:spPr>
      </p:pic>
      <p:pic>
        <p:nvPicPr>
          <p:cNvPr id="938" name="Google Shape;938;p62"/>
          <p:cNvPicPr preferRelativeResize="0"/>
          <p:nvPr/>
        </p:nvPicPr>
        <p:blipFill rotWithShape="1">
          <a:blip r:embed="rId5">
            <a:alphaModFix/>
          </a:blip>
          <a:srcRect b="0" l="0" r="14792" t="0"/>
          <a:stretch/>
        </p:blipFill>
        <p:spPr>
          <a:xfrm>
            <a:off x="3093175" y="1151387"/>
            <a:ext cx="3067273" cy="2044600"/>
          </a:xfrm>
          <a:prstGeom prst="rect">
            <a:avLst/>
          </a:prstGeom>
          <a:noFill/>
          <a:ln cap="flat" cmpd="sng" w="9525">
            <a:solidFill>
              <a:schemeClr val="dk2"/>
            </a:solidFill>
            <a:prstDash val="solid"/>
            <a:round/>
            <a:headEnd len="sm" w="sm" type="none"/>
            <a:tailEnd len="sm" w="sm" type="none"/>
          </a:ln>
        </p:spPr>
      </p:pic>
      <p:pic>
        <p:nvPicPr>
          <p:cNvPr id="939" name="Google Shape;939;p62"/>
          <p:cNvPicPr preferRelativeResize="0"/>
          <p:nvPr/>
        </p:nvPicPr>
        <p:blipFill rotWithShape="1">
          <a:blip r:embed="rId6">
            <a:alphaModFix/>
          </a:blip>
          <a:srcRect b="0" l="0" r="16874" t="0"/>
          <a:stretch/>
        </p:blipFill>
        <p:spPr>
          <a:xfrm>
            <a:off x="6180597" y="1151400"/>
            <a:ext cx="2957728" cy="2044600"/>
          </a:xfrm>
          <a:prstGeom prst="rect">
            <a:avLst/>
          </a:prstGeom>
          <a:noFill/>
          <a:ln cap="flat" cmpd="sng" w="9525">
            <a:solidFill>
              <a:schemeClr val="dk2"/>
            </a:solidFill>
            <a:prstDash val="solid"/>
            <a:round/>
            <a:headEnd len="sm" w="sm" type="none"/>
            <a:tailEnd len="sm" w="sm" type="none"/>
          </a:ln>
        </p:spPr>
      </p:pic>
      <p:sp>
        <p:nvSpPr>
          <p:cNvPr id="940" name="Google Shape;940;p62"/>
          <p:cNvSpPr txBox="1"/>
          <p:nvPr/>
        </p:nvSpPr>
        <p:spPr>
          <a:xfrm>
            <a:off x="63" y="720300"/>
            <a:ext cx="307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Work Sans"/>
                <a:ea typeface="Work Sans"/>
                <a:cs typeface="Work Sans"/>
                <a:sym typeface="Work Sans"/>
              </a:rPr>
              <a:t>for Slope Layer</a:t>
            </a:r>
            <a:endParaRPr sz="1200">
              <a:latin typeface="Work Sans"/>
              <a:ea typeface="Work Sans"/>
              <a:cs typeface="Work Sans"/>
              <a:sym typeface="Work Sans"/>
            </a:endParaRPr>
          </a:p>
        </p:txBody>
      </p:sp>
      <p:sp>
        <p:nvSpPr>
          <p:cNvPr id="941" name="Google Shape;941;p62"/>
          <p:cNvSpPr txBox="1"/>
          <p:nvPr/>
        </p:nvSpPr>
        <p:spPr>
          <a:xfrm>
            <a:off x="3090350" y="720300"/>
            <a:ext cx="307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Work Sans"/>
                <a:ea typeface="Work Sans"/>
                <a:cs typeface="Work Sans"/>
                <a:sym typeface="Work Sans"/>
              </a:rPr>
              <a:t>f</a:t>
            </a:r>
            <a:r>
              <a:rPr lang="en" sz="1200">
                <a:latin typeface="Work Sans"/>
                <a:ea typeface="Work Sans"/>
                <a:cs typeface="Work Sans"/>
                <a:sym typeface="Work Sans"/>
              </a:rPr>
              <a:t>or POI Euclidean Distance Layer</a:t>
            </a:r>
            <a:endParaRPr sz="1200">
              <a:latin typeface="Work Sans"/>
              <a:ea typeface="Work Sans"/>
              <a:cs typeface="Work Sans"/>
              <a:sym typeface="Work Sans"/>
            </a:endParaRPr>
          </a:p>
        </p:txBody>
      </p:sp>
      <p:sp>
        <p:nvSpPr>
          <p:cNvPr id="942" name="Google Shape;942;p62"/>
          <p:cNvSpPr txBox="1"/>
          <p:nvPr/>
        </p:nvSpPr>
        <p:spPr>
          <a:xfrm>
            <a:off x="6180625" y="720300"/>
            <a:ext cx="307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Work Sans"/>
                <a:ea typeface="Work Sans"/>
                <a:cs typeface="Work Sans"/>
                <a:sym typeface="Work Sans"/>
              </a:rPr>
              <a:t>f</a:t>
            </a:r>
            <a:r>
              <a:rPr lang="en" sz="1200">
                <a:latin typeface="Work Sans"/>
                <a:ea typeface="Work Sans"/>
                <a:cs typeface="Work Sans"/>
                <a:sym typeface="Work Sans"/>
              </a:rPr>
              <a:t>or Roads Euclidean Distance Layer</a:t>
            </a:r>
            <a:endParaRPr sz="1200">
              <a:latin typeface="Work Sans"/>
              <a:ea typeface="Work Sans"/>
              <a:cs typeface="Work Sans"/>
              <a:sym typeface="Work Sans"/>
            </a:endParaRPr>
          </a:p>
        </p:txBody>
      </p:sp>
      <p:pic>
        <p:nvPicPr>
          <p:cNvPr id="943" name="Google Shape;943;p62"/>
          <p:cNvPicPr preferRelativeResize="0"/>
          <p:nvPr/>
        </p:nvPicPr>
        <p:blipFill rotWithShape="1">
          <a:blip r:embed="rId7">
            <a:alphaModFix/>
          </a:blip>
          <a:srcRect b="0" l="0" r="17857" t="0"/>
          <a:stretch/>
        </p:blipFill>
        <p:spPr>
          <a:xfrm>
            <a:off x="3090300" y="3187400"/>
            <a:ext cx="3073026" cy="2077925"/>
          </a:xfrm>
          <a:prstGeom prst="rect">
            <a:avLst/>
          </a:prstGeom>
          <a:noFill/>
          <a:ln cap="flat" cmpd="sng" w="9525">
            <a:solidFill>
              <a:schemeClr val="dk2"/>
            </a:solidFill>
            <a:prstDash val="solid"/>
            <a:round/>
            <a:headEnd len="sm" w="sm" type="none"/>
            <a:tailEnd len="sm" w="sm" type="none"/>
          </a:ln>
        </p:spPr>
      </p:pic>
      <p:pic>
        <p:nvPicPr>
          <p:cNvPr id="944" name="Google Shape;944;p62"/>
          <p:cNvPicPr preferRelativeResize="0"/>
          <p:nvPr/>
        </p:nvPicPr>
        <p:blipFill rotWithShape="1">
          <a:blip r:embed="rId8">
            <a:alphaModFix/>
          </a:blip>
          <a:srcRect b="0" l="0" r="20942" t="0"/>
          <a:stretch/>
        </p:blipFill>
        <p:spPr>
          <a:xfrm>
            <a:off x="6180600" y="3196000"/>
            <a:ext cx="2957724" cy="2077925"/>
          </a:xfrm>
          <a:prstGeom prst="rect">
            <a:avLst/>
          </a:prstGeom>
          <a:noFill/>
          <a:ln cap="flat" cmpd="sng" w="9525">
            <a:solidFill>
              <a:schemeClr val="dk2"/>
            </a:solidFill>
            <a:prstDash val="solid"/>
            <a:round/>
            <a:headEnd len="sm" w="sm" type="none"/>
            <a:tailEnd len="sm" w="sm" type="none"/>
          </a:ln>
        </p:spPr>
      </p:pic>
      <p:sp>
        <p:nvSpPr>
          <p:cNvPr id="945" name="Google Shape;945;p62"/>
          <p:cNvSpPr/>
          <p:nvPr/>
        </p:nvSpPr>
        <p:spPr>
          <a:xfrm rot="5400000">
            <a:off x="1978500" y="2939900"/>
            <a:ext cx="438300" cy="552000"/>
          </a:xfrm>
          <a:prstGeom prst="chevron">
            <a:avLst>
              <a:gd fmla="val 50239"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rot="5400000">
            <a:off x="5485600" y="2945250"/>
            <a:ext cx="427200" cy="5520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rot="5400000">
            <a:off x="8512975" y="2939900"/>
            <a:ext cx="438300" cy="552000"/>
          </a:xfrm>
          <a:prstGeom prst="chevron">
            <a:avLst>
              <a:gd fmla="val 50000" name="adj"/>
            </a:avLst>
          </a:prstGeom>
          <a:solidFill>
            <a:srgbClr val="92C1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3"/>
          <p:cNvSpPr txBox="1"/>
          <p:nvPr>
            <p:ph type="title"/>
          </p:nvPr>
        </p:nvSpPr>
        <p:spPr>
          <a:xfrm>
            <a:off x="0" y="293000"/>
            <a:ext cx="9144000" cy="575400"/>
          </a:xfrm>
          <a:prstGeom prst="rect">
            <a:avLst/>
          </a:prstGeom>
          <a:effectLst>
            <a:outerShdw rotWithShape="0" algn="bl"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Raster Calculator</a:t>
            </a:r>
            <a:endParaRPr/>
          </a:p>
        </p:txBody>
      </p:sp>
      <p:pic>
        <p:nvPicPr>
          <p:cNvPr id="953" name="Google Shape;953;p63"/>
          <p:cNvPicPr preferRelativeResize="0"/>
          <p:nvPr/>
        </p:nvPicPr>
        <p:blipFill>
          <a:blip r:embed="rId3">
            <a:alphaModFix/>
          </a:blip>
          <a:stretch>
            <a:fillRect/>
          </a:stretch>
        </p:blipFill>
        <p:spPr>
          <a:xfrm>
            <a:off x="0" y="1199075"/>
            <a:ext cx="4581050" cy="2632424"/>
          </a:xfrm>
          <a:prstGeom prst="rect">
            <a:avLst/>
          </a:prstGeom>
          <a:noFill/>
          <a:ln cap="flat" cmpd="sng" w="28575">
            <a:solidFill>
              <a:schemeClr val="dk2"/>
            </a:solidFill>
            <a:prstDash val="solid"/>
            <a:round/>
            <a:headEnd len="sm" w="sm" type="none"/>
            <a:tailEnd len="sm" w="sm" type="none"/>
          </a:ln>
        </p:spPr>
      </p:pic>
      <p:pic>
        <p:nvPicPr>
          <p:cNvPr id="954" name="Google Shape;954;p63"/>
          <p:cNvPicPr preferRelativeResize="0"/>
          <p:nvPr/>
        </p:nvPicPr>
        <p:blipFill rotWithShape="1">
          <a:blip r:embed="rId4">
            <a:alphaModFix/>
          </a:blip>
          <a:srcRect b="0" l="0" r="17857" t="0"/>
          <a:stretch/>
        </p:blipFill>
        <p:spPr>
          <a:xfrm>
            <a:off x="3093625" y="1199075"/>
            <a:ext cx="3893062" cy="2632424"/>
          </a:xfrm>
          <a:prstGeom prst="rect">
            <a:avLst/>
          </a:prstGeom>
          <a:noFill/>
          <a:ln cap="flat" cmpd="sng" w="28575">
            <a:solidFill>
              <a:schemeClr val="dk2"/>
            </a:solidFill>
            <a:prstDash val="solid"/>
            <a:round/>
            <a:headEnd len="sm" w="sm" type="none"/>
            <a:tailEnd len="sm" w="sm" type="none"/>
          </a:ln>
        </p:spPr>
      </p:pic>
      <p:pic>
        <p:nvPicPr>
          <p:cNvPr id="955" name="Google Shape;955;p63"/>
          <p:cNvPicPr preferRelativeResize="0"/>
          <p:nvPr/>
        </p:nvPicPr>
        <p:blipFill rotWithShape="1">
          <a:blip r:embed="rId5">
            <a:alphaModFix/>
          </a:blip>
          <a:srcRect b="0" l="0" r="35537" t="0"/>
          <a:stretch/>
        </p:blipFill>
        <p:spPr>
          <a:xfrm>
            <a:off x="6088750" y="1199075"/>
            <a:ext cx="3055248" cy="2632424"/>
          </a:xfrm>
          <a:prstGeom prst="rect">
            <a:avLst/>
          </a:prstGeom>
          <a:noFill/>
          <a:ln cap="flat" cmpd="sng" w="28575">
            <a:solidFill>
              <a:schemeClr val="dk2"/>
            </a:solidFill>
            <a:prstDash val="solid"/>
            <a:round/>
            <a:headEnd len="sm" w="sm" type="none"/>
            <a:tailEnd len="sm" w="sm" type="none"/>
          </a:ln>
        </p:spPr>
      </p:pic>
      <p:sp>
        <p:nvSpPr>
          <p:cNvPr id="956" name="Google Shape;956;p63"/>
          <p:cNvSpPr/>
          <p:nvPr/>
        </p:nvSpPr>
        <p:spPr>
          <a:xfrm>
            <a:off x="2745350" y="2213700"/>
            <a:ext cx="651000" cy="716100"/>
          </a:xfrm>
          <a:prstGeom prst="mathMultiply">
            <a:avLst>
              <a:gd fmla="val 23520" name="adj1"/>
            </a:avLst>
          </a:prstGeom>
          <a:solidFill>
            <a:srgbClr val="92C1E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5751650" y="2213700"/>
            <a:ext cx="651000" cy="716100"/>
          </a:xfrm>
          <a:prstGeom prst="mathMultiply">
            <a:avLst>
              <a:gd fmla="val 23520" name="adj1"/>
            </a:avLst>
          </a:prstGeom>
          <a:solidFill>
            <a:srgbClr val="92C1E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4"/>
          <p:cNvSpPr txBox="1"/>
          <p:nvPr>
            <p:ph type="title"/>
          </p:nvPr>
        </p:nvSpPr>
        <p:spPr>
          <a:xfrm>
            <a:off x="3315000" y="0"/>
            <a:ext cx="2514000" cy="585900"/>
          </a:xfrm>
          <a:prstGeom prst="rect">
            <a:avLst/>
          </a:prstGeom>
          <a:effectLst>
            <a:outerShdw rotWithShape="0" algn="bl" dist="19050">
              <a:srgbClr val="000000">
                <a:alpha val="3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900">
                <a:solidFill>
                  <a:schemeClr val="dk2"/>
                </a:solidFill>
              </a:rPr>
              <a:t>Results</a:t>
            </a:r>
            <a:endParaRPr sz="2900">
              <a:solidFill>
                <a:schemeClr val="dk2"/>
              </a:solidFill>
            </a:endParaRPr>
          </a:p>
        </p:txBody>
      </p:sp>
      <p:pic>
        <p:nvPicPr>
          <p:cNvPr id="963" name="Google Shape;963;p64"/>
          <p:cNvPicPr preferRelativeResize="0"/>
          <p:nvPr/>
        </p:nvPicPr>
        <p:blipFill rotWithShape="1">
          <a:blip r:embed="rId3">
            <a:alphaModFix/>
          </a:blip>
          <a:srcRect b="12518" l="0" r="0" t="0"/>
          <a:stretch/>
        </p:blipFill>
        <p:spPr>
          <a:xfrm>
            <a:off x="0" y="546625"/>
            <a:ext cx="9144000" cy="4596876"/>
          </a:xfrm>
          <a:prstGeom prst="rect">
            <a:avLst/>
          </a:prstGeom>
          <a:noFill/>
          <a:ln cap="flat" cmpd="sng" w="19050">
            <a:solidFill>
              <a:schemeClr val="dk2"/>
            </a:solidFill>
            <a:prstDash val="solid"/>
            <a:round/>
            <a:headEnd len="sm" w="sm" type="none"/>
            <a:tailEnd len="sm" w="sm" type="none"/>
          </a:ln>
        </p:spPr>
      </p:pic>
      <p:pic>
        <p:nvPicPr>
          <p:cNvPr id="964" name="Google Shape;964;p64"/>
          <p:cNvPicPr preferRelativeResize="0"/>
          <p:nvPr/>
        </p:nvPicPr>
        <p:blipFill rotWithShape="1">
          <a:blip r:embed="rId4">
            <a:alphaModFix/>
          </a:blip>
          <a:srcRect b="0" l="0" r="55013" t="0"/>
          <a:stretch/>
        </p:blipFill>
        <p:spPr>
          <a:xfrm>
            <a:off x="5471793" y="551450"/>
            <a:ext cx="3672200" cy="1543050"/>
          </a:xfrm>
          <a:prstGeom prst="rect">
            <a:avLst/>
          </a:prstGeom>
          <a:noFill/>
          <a:ln cap="flat" cmpd="sng" w="19050">
            <a:solidFill>
              <a:schemeClr val="dk2"/>
            </a:solidFill>
            <a:prstDash val="solid"/>
            <a:round/>
            <a:headEnd len="sm" w="sm" type="none"/>
            <a:tailEnd len="sm" w="sm" type="none"/>
          </a:ln>
        </p:spPr>
      </p:pic>
      <p:pic>
        <p:nvPicPr>
          <p:cNvPr id="965" name="Google Shape;965;p64"/>
          <p:cNvPicPr preferRelativeResize="0"/>
          <p:nvPr/>
        </p:nvPicPr>
        <p:blipFill rotWithShape="1">
          <a:blip r:embed="rId4">
            <a:alphaModFix/>
          </a:blip>
          <a:srcRect b="0" l="74608" r="0" t="64135"/>
          <a:stretch/>
        </p:blipFill>
        <p:spPr>
          <a:xfrm>
            <a:off x="5471800" y="2138100"/>
            <a:ext cx="2072751" cy="553400"/>
          </a:xfrm>
          <a:prstGeom prst="rect">
            <a:avLst/>
          </a:prstGeom>
          <a:noFill/>
          <a:ln cap="flat" cmpd="sng" w="19050">
            <a:solidFill>
              <a:schemeClr val="dk2"/>
            </a:solidFill>
            <a:prstDash val="solid"/>
            <a:round/>
            <a:headEnd len="sm" w="sm" type="none"/>
            <a:tailEnd len="sm" w="sm" type="none"/>
          </a:ln>
        </p:spPr>
      </p:pic>
      <p:grpSp>
        <p:nvGrpSpPr>
          <p:cNvPr id="966" name="Google Shape;966;p64"/>
          <p:cNvGrpSpPr/>
          <p:nvPr/>
        </p:nvGrpSpPr>
        <p:grpSpPr>
          <a:xfrm>
            <a:off x="5155875" y="3528300"/>
            <a:ext cx="4013100" cy="1615200"/>
            <a:chOff x="5155875" y="3528300"/>
            <a:chExt cx="4013100" cy="1615200"/>
          </a:xfrm>
        </p:grpSpPr>
        <p:sp>
          <p:nvSpPr>
            <p:cNvPr id="967" name="Google Shape;967;p64"/>
            <p:cNvSpPr/>
            <p:nvPr/>
          </p:nvSpPr>
          <p:spPr>
            <a:xfrm>
              <a:off x="5155875" y="3528300"/>
              <a:ext cx="3988200" cy="1615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txBox="1"/>
            <p:nvPr/>
          </p:nvSpPr>
          <p:spPr>
            <a:xfrm>
              <a:off x="5180775" y="3743250"/>
              <a:ext cx="3988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latin typeface="Chivo"/>
                  <a:ea typeface="Chivo"/>
                  <a:cs typeface="Chivo"/>
                  <a:sym typeface="Chivo"/>
                </a:rPr>
                <a:t>Area Not Optimal for Construction</a:t>
              </a:r>
              <a:r>
                <a:rPr lang="en" sz="1300" u="sng">
                  <a:latin typeface="Chivo"/>
                  <a:ea typeface="Chivo"/>
                  <a:cs typeface="Chivo"/>
                  <a:sym typeface="Chivo"/>
                </a:rPr>
                <a:t> </a:t>
              </a:r>
              <a:endParaRPr sz="1300" u="sng">
                <a:latin typeface="Chivo"/>
                <a:ea typeface="Chivo"/>
                <a:cs typeface="Chivo"/>
                <a:sym typeface="Chivo"/>
              </a:endParaRPr>
            </a:p>
            <a:p>
              <a:pPr indent="0" lvl="0" marL="0" rtl="0" algn="l">
                <a:spcBef>
                  <a:spcPts val="0"/>
                </a:spcBef>
                <a:spcAft>
                  <a:spcPts val="0"/>
                </a:spcAft>
                <a:buNone/>
              </a:pPr>
              <a:r>
                <a:rPr lang="en" sz="1300">
                  <a:latin typeface="Chivo"/>
                  <a:ea typeface="Chivo"/>
                  <a:cs typeface="Chivo"/>
                  <a:sym typeface="Chivo"/>
                </a:rPr>
                <a:t>542,434 cells × 30²㎡ ⁄ (1,000²㎡) = </a:t>
              </a:r>
              <a:r>
                <a:rPr b="1" lang="en" sz="1300">
                  <a:latin typeface="Chivo"/>
                  <a:ea typeface="Chivo"/>
                  <a:cs typeface="Chivo"/>
                  <a:sym typeface="Chivo"/>
                </a:rPr>
                <a:t>488.1906</a:t>
              </a:r>
              <a:r>
                <a:rPr lang="en" sz="1300">
                  <a:latin typeface="Chivo"/>
                  <a:ea typeface="Chivo"/>
                  <a:cs typeface="Chivo"/>
                  <a:sym typeface="Chivo"/>
                </a:rPr>
                <a:t> ㎢</a:t>
              </a:r>
              <a:endParaRPr sz="1300">
                <a:latin typeface="Chivo"/>
                <a:ea typeface="Chivo"/>
                <a:cs typeface="Chivo"/>
                <a:sym typeface="Chivo"/>
              </a:endParaRPr>
            </a:p>
            <a:p>
              <a:pPr indent="0" lvl="0" marL="0" rtl="0" algn="l">
                <a:spcBef>
                  <a:spcPts val="0"/>
                </a:spcBef>
                <a:spcAft>
                  <a:spcPts val="0"/>
                </a:spcAft>
                <a:buNone/>
              </a:pPr>
              <a:r>
                <a:t/>
              </a:r>
              <a:endParaRPr sz="1300">
                <a:latin typeface="Chivo"/>
                <a:ea typeface="Chivo"/>
                <a:cs typeface="Chivo"/>
                <a:sym typeface="Chivo"/>
              </a:endParaRPr>
            </a:p>
            <a:p>
              <a:pPr indent="0" lvl="0" marL="0" rtl="0" algn="l">
                <a:spcBef>
                  <a:spcPts val="0"/>
                </a:spcBef>
                <a:spcAft>
                  <a:spcPts val="0"/>
                </a:spcAft>
                <a:buNone/>
              </a:pPr>
              <a:r>
                <a:rPr lang="en" sz="1300" u="sng">
                  <a:latin typeface="Chivo"/>
                  <a:ea typeface="Chivo"/>
                  <a:cs typeface="Chivo"/>
                  <a:sym typeface="Chivo"/>
                </a:rPr>
                <a:t>Area Optimal for Construction</a:t>
              </a:r>
              <a:endParaRPr sz="1300" u="sng">
                <a:latin typeface="Chivo"/>
                <a:ea typeface="Chivo"/>
                <a:cs typeface="Chivo"/>
                <a:sym typeface="Chivo"/>
              </a:endParaRPr>
            </a:p>
            <a:p>
              <a:pPr indent="0" lvl="0" marL="0" rtl="0" algn="l">
                <a:spcBef>
                  <a:spcPts val="0"/>
                </a:spcBef>
                <a:spcAft>
                  <a:spcPts val="0"/>
                </a:spcAft>
                <a:buNone/>
              </a:pPr>
              <a:r>
                <a:rPr lang="en" sz="1300">
                  <a:latin typeface="Chivo"/>
                  <a:ea typeface="Chivo"/>
                  <a:cs typeface="Chivo"/>
                  <a:sym typeface="Chivo"/>
                </a:rPr>
                <a:t>58,282 cells× 30²㎡ ⁄ (1,000²㎡) = </a:t>
              </a:r>
              <a:r>
                <a:rPr b="1" lang="en" sz="1300">
                  <a:latin typeface="Chivo"/>
                  <a:ea typeface="Chivo"/>
                  <a:cs typeface="Chivo"/>
                  <a:sym typeface="Chivo"/>
                </a:rPr>
                <a:t>52.4538</a:t>
              </a:r>
              <a:r>
                <a:rPr lang="en" sz="1300">
                  <a:latin typeface="Chivo"/>
                  <a:ea typeface="Chivo"/>
                  <a:cs typeface="Chivo"/>
                  <a:sym typeface="Chivo"/>
                </a:rPr>
                <a:t> ㎢</a:t>
              </a:r>
              <a:endParaRPr sz="1300">
                <a:latin typeface="Chivo"/>
                <a:ea typeface="Chivo"/>
                <a:cs typeface="Chivo"/>
                <a:sym typeface="Chiv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5"/>
          <p:cNvSpPr txBox="1"/>
          <p:nvPr>
            <p:ph type="title"/>
          </p:nvPr>
        </p:nvSpPr>
        <p:spPr>
          <a:xfrm>
            <a:off x="0" y="433550"/>
            <a:ext cx="914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Limitations  &amp;  Future Considerations</a:t>
            </a:r>
            <a:endParaRPr>
              <a:solidFill>
                <a:schemeClr val="dk2"/>
              </a:solidFill>
            </a:endParaRPr>
          </a:p>
        </p:txBody>
      </p:sp>
      <p:sp>
        <p:nvSpPr>
          <p:cNvPr id="974" name="Google Shape;974;p65"/>
          <p:cNvSpPr txBox="1"/>
          <p:nvPr>
            <p:ph idx="1" type="body"/>
          </p:nvPr>
        </p:nvSpPr>
        <p:spPr>
          <a:xfrm>
            <a:off x="720000" y="1043500"/>
            <a:ext cx="77040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t>Limitations:</a:t>
            </a:r>
            <a:endParaRPr u="sng"/>
          </a:p>
          <a:p>
            <a:pPr indent="-330200" lvl="0" marL="457200" rtl="0" algn="l">
              <a:lnSpc>
                <a:spcPct val="150000"/>
              </a:lnSpc>
              <a:spcBef>
                <a:spcPts val="0"/>
              </a:spcBef>
              <a:spcAft>
                <a:spcPts val="0"/>
              </a:spcAft>
              <a:buSzPts val="1600"/>
              <a:buChar char="❏"/>
            </a:pPr>
            <a:r>
              <a:rPr lang="en"/>
              <a:t>Could not use land cover because of land reclassification which is unique for each user. Making it hard to have a specific type of reclassification  for all land cover inputs.</a:t>
            </a:r>
            <a:endParaRPr sz="1200"/>
          </a:p>
          <a:p>
            <a:pPr indent="-330200" lvl="0" marL="457200" rtl="0" algn="l">
              <a:lnSpc>
                <a:spcPct val="150000"/>
              </a:lnSpc>
              <a:spcBef>
                <a:spcPts val="0"/>
              </a:spcBef>
              <a:spcAft>
                <a:spcPts val="0"/>
              </a:spcAft>
              <a:buSzPts val="1600"/>
              <a:buChar char="❏"/>
            </a:pPr>
            <a:r>
              <a:rPr lang="en">
                <a:solidFill>
                  <a:schemeClr val="dk2"/>
                </a:solidFill>
              </a:rPr>
              <a:t>W</a:t>
            </a:r>
            <a:r>
              <a:rPr lang="en">
                <a:solidFill>
                  <a:schemeClr val="dk2"/>
                </a:solidFill>
              </a:rPr>
              <a:t>ater bodies </a:t>
            </a:r>
            <a:r>
              <a:rPr lang="en"/>
              <a:t>shapefile was not completely accurate</a:t>
            </a:r>
            <a:endParaRPr/>
          </a:p>
          <a:p>
            <a:pPr indent="-330200" lvl="0" marL="457200" rtl="0" algn="l">
              <a:lnSpc>
                <a:spcPct val="150000"/>
              </a:lnSpc>
              <a:spcBef>
                <a:spcPts val="0"/>
              </a:spcBef>
              <a:spcAft>
                <a:spcPts val="0"/>
              </a:spcAft>
              <a:buSzPts val="1600"/>
              <a:buChar char="❏"/>
            </a:pPr>
            <a:r>
              <a:rPr lang="en"/>
              <a:t>Unable to obtain reliable information on suitable </a:t>
            </a:r>
            <a:r>
              <a:rPr lang="en"/>
              <a:t>land acquisition costs</a:t>
            </a:r>
            <a:endParaRPr/>
          </a:p>
          <a:p>
            <a:pPr indent="0" lvl="0" marL="0" rtl="0" algn="l">
              <a:lnSpc>
                <a:spcPct val="150000"/>
              </a:lnSpc>
              <a:spcBef>
                <a:spcPts val="0"/>
              </a:spcBef>
              <a:spcAft>
                <a:spcPts val="0"/>
              </a:spcAft>
              <a:buNone/>
            </a:pPr>
            <a:r>
              <a:rPr lang="en" u="sng"/>
              <a:t>For Future Considerations:</a:t>
            </a:r>
            <a:endParaRPr u="sng"/>
          </a:p>
          <a:p>
            <a:pPr indent="-330200" lvl="0" marL="457200" rtl="0" algn="l">
              <a:lnSpc>
                <a:spcPct val="150000"/>
              </a:lnSpc>
              <a:spcBef>
                <a:spcPts val="0"/>
              </a:spcBef>
              <a:spcAft>
                <a:spcPts val="0"/>
              </a:spcAft>
              <a:buSzPts val="1600"/>
              <a:buChar char="❏"/>
            </a:pPr>
            <a:r>
              <a:rPr lang="en"/>
              <a:t>Have different weights for the distances from different buildings</a:t>
            </a:r>
            <a:endParaRPr/>
          </a:p>
          <a:p>
            <a:pPr indent="-330200" lvl="0" marL="457200" rtl="0" algn="l">
              <a:lnSpc>
                <a:spcPct val="150000"/>
              </a:lnSpc>
              <a:spcBef>
                <a:spcPts val="0"/>
              </a:spcBef>
              <a:spcAft>
                <a:spcPts val="0"/>
              </a:spcAft>
              <a:buSzPts val="1600"/>
              <a:buChar char="❏"/>
            </a:pPr>
            <a:r>
              <a:rPr lang="en"/>
              <a:t>Use walking distance as a factor in areas that have a limited road network</a:t>
            </a:r>
            <a:endParaRPr/>
          </a:p>
          <a:p>
            <a:pPr indent="-330200" lvl="0" marL="457200" rtl="0" algn="l">
              <a:lnSpc>
                <a:spcPct val="150000"/>
              </a:lnSpc>
              <a:spcBef>
                <a:spcPts val="0"/>
              </a:spcBef>
              <a:spcAft>
                <a:spcPts val="0"/>
              </a:spcAft>
              <a:buSzPts val="1600"/>
              <a:buChar char="❏"/>
            </a:pPr>
            <a:r>
              <a:rPr lang="en"/>
              <a:t>Split the plots of suitable land by zoning by building type (single-family, townhouses, apartments)</a:t>
            </a:r>
            <a:endParaRPr/>
          </a:p>
          <a:p>
            <a:pPr indent="0" lvl="0" marL="45720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0" st="0"/>
                                            </p:txEl>
                                          </p:spTgt>
                                        </p:tgtEl>
                                        <p:attrNameLst>
                                          <p:attrName>style.visibility</p:attrName>
                                        </p:attrNameLst>
                                      </p:cBhvr>
                                      <p:to>
                                        <p:strVal val="visible"/>
                                      </p:to>
                                    </p:set>
                                    <p:animEffect filter="fade" transition="in">
                                      <p:cBhvr>
                                        <p:cTn dur="300"/>
                                        <p:tgtEl>
                                          <p:spTgt spid="9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1" st="1"/>
                                            </p:txEl>
                                          </p:spTgt>
                                        </p:tgtEl>
                                        <p:attrNameLst>
                                          <p:attrName>style.visibility</p:attrName>
                                        </p:attrNameLst>
                                      </p:cBhvr>
                                      <p:to>
                                        <p:strVal val="visible"/>
                                      </p:to>
                                    </p:set>
                                    <p:animEffect filter="fade" transition="in">
                                      <p:cBhvr>
                                        <p:cTn dur="300"/>
                                        <p:tgtEl>
                                          <p:spTgt spid="9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2" st="2"/>
                                            </p:txEl>
                                          </p:spTgt>
                                        </p:tgtEl>
                                        <p:attrNameLst>
                                          <p:attrName>style.visibility</p:attrName>
                                        </p:attrNameLst>
                                      </p:cBhvr>
                                      <p:to>
                                        <p:strVal val="visible"/>
                                      </p:to>
                                    </p:set>
                                    <p:animEffect filter="fade" transition="in">
                                      <p:cBhvr>
                                        <p:cTn dur="300"/>
                                        <p:tgtEl>
                                          <p:spTgt spid="9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3" st="3"/>
                                            </p:txEl>
                                          </p:spTgt>
                                        </p:tgtEl>
                                        <p:attrNameLst>
                                          <p:attrName>style.visibility</p:attrName>
                                        </p:attrNameLst>
                                      </p:cBhvr>
                                      <p:to>
                                        <p:strVal val="visible"/>
                                      </p:to>
                                    </p:set>
                                    <p:animEffect filter="fade" transition="in">
                                      <p:cBhvr>
                                        <p:cTn dur="300"/>
                                        <p:tgtEl>
                                          <p:spTgt spid="9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4" st="4"/>
                                            </p:txEl>
                                          </p:spTgt>
                                        </p:tgtEl>
                                        <p:attrNameLst>
                                          <p:attrName>style.visibility</p:attrName>
                                        </p:attrNameLst>
                                      </p:cBhvr>
                                      <p:to>
                                        <p:strVal val="visible"/>
                                      </p:to>
                                    </p:set>
                                    <p:animEffect filter="fade" transition="in">
                                      <p:cBhvr>
                                        <p:cTn dur="300"/>
                                        <p:tgtEl>
                                          <p:spTgt spid="9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5" st="5"/>
                                            </p:txEl>
                                          </p:spTgt>
                                        </p:tgtEl>
                                        <p:attrNameLst>
                                          <p:attrName>style.visibility</p:attrName>
                                        </p:attrNameLst>
                                      </p:cBhvr>
                                      <p:to>
                                        <p:strVal val="visible"/>
                                      </p:to>
                                    </p:set>
                                    <p:animEffect filter="fade" transition="in">
                                      <p:cBhvr>
                                        <p:cTn dur="300"/>
                                        <p:tgtEl>
                                          <p:spTgt spid="9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6" st="6"/>
                                            </p:txEl>
                                          </p:spTgt>
                                        </p:tgtEl>
                                        <p:attrNameLst>
                                          <p:attrName>style.visibility</p:attrName>
                                        </p:attrNameLst>
                                      </p:cBhvr>
                                      <p:to>
                                        <p:strVal val="visible"/>
                                      </p:to>
                                    </p:set>
                                    <p:animEffect filter="fade" transition="in">
                                      <p:cBhvr>
                                        <p:cTn dur="300"/>
                                        <p:tgtEl>
                                          <p:spTgt spid="9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7" st="7"/>
                                            </p:txEl>
                                          </p:spTgt>
                                        </p:tgtEl>
                                        <p:attrNameLst>
                                          <p:attrName>style.visibility</p:attrName>
                                        </p:attrNameLst>
                                      </p:cBhvr>
                                      <p:to>
                                        <p:strVal val="visible"/>
                                      </p:to>
                                    </p:set>
                                    <p:animEffect filter="fade" transition="in">
                                      <p:cBhvr>
                                        <p:cTn dur="300"/>
                                        <p:tgtEl>
                                          <p:spTgt spid="9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8" st="8"/>
                                            </p:txEl>
                                          </p:spTgt>
                                        </p:tgtEl>
                                        <p:attrNameLst>
                                          <p:attrName>style.visibility</p:attrName>
                                        </p:attrNameLst>
                                      </p:cBhvr>
                                      <p:to>
                                        <p:strVal val="visible"/>
                                      </p:to>
                                    </p:set>
                                    <p:animEffect filter="fade" transition="in">
                                      <p:cBhvr>
                                        <p:cTn dur="300"/>
                                        <p:tgtEl>
                                          <p:spTgt spid="9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9" st="9"/>
                                            </p:txEl>
                                          </p:spTgt>
                                        </p:tgtEl>
                                        <p:attrNameLst>
                                          <p:attrName>style.visibility</p:attrName>
                                        </p:attrNameLst>
                                      </p:cBhvr>
                                      <p:to>
                                        <p:strVal val="visible"/>
                                      </p:to>
                                    </p:set>
                                    <p:animEffect filter="fade" transition="in">
                                      <p:cBhvr>
                                        <p:cTn dur="300"/>
                                        <p:tgtEl>
                                          <p:spTgt spid="97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6"/>
          <p:cNvSpPr txBox="1"/>
          <p:nvPr>
            <p:ph type="title"/>
          </p:nvPr>
        </p:nvSpPr>
        <p:spPr>
          <a:xfrm>
            <a:off x="720000" y="17362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Projects</a:t>
            </a:r>
            <a:endParaRPr/>
          </a:p>
        </p:txBody>
      </p:sp>
      <p:pic>
        <p:nvPicPr>
          <p:cNvPr id="980" name="Google Shape;980;p66"/>
          <p:cNvPicPr preferRelativeResize="0"/>
          <p:nvPr/>
        </p:nvPicPr>
        <p:blipFill rotWithShape="1">
          <a:blip r:embed="rId3">
            <a:alphaModFix/>
          </a:blip>
          <a:srcRect b="0" l="0" r="0" t="12640"/>
          <a:stretch/>
        </p:blipFill>
        <p:spPr>
          <a:xfrm>
            <a:off x="883562" y="770275"/>
            <a:ext cx="7376874" cy="424897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7"/>
          <p:cNvSpPr txBox="1"/>
          <p:nvPr>
            <p:ph idx="4294967295" type="title"/>
          </p:nvPr>
        </p:nvSpPr>
        <p:spPr>
          <a:xfrm>
            <a:off x="0" y="376625"/>
            <a:ext cx="9144000" cy="7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Member Contributions</a:t>
            </a:r>
            <a:endParaRPr>
              <a:solidFill>
                <a:schemeClr val="dk2"/>
              </a:solidFill>
            </a:endParaRPr>
          </a:p>
        </p:txBody>
      </p:sp>
      <p:sp>
        <p:nvSpPr>
          <p:cNvPr id="986" name="Google Shape;986;p67"/>
          <p:cNvSpPr txBox="1"/>
          <p:nvPr/>
        </p:nvSpPr>
        <p:spPr>
          <a:xfrm>
            <a:off x="0" y="133795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SemiBold"/>
                <a:ea typeface="Work Sans SemiBold"/>
                <a:cs typeface="Work Sans SemiBold"/>
                <a:sym typeface="Work Sans SemiBold"/>
              </a:rPr>
              <a:t>Background Research &amp; Designing Process</a:t>
            </a:r>
            <a:endParaRPr>
              <a:latin typeface="Work Sans SemiBold"/>
              <a:ea typeface="Work Sans SemiBold"/>
              <a:cs typeface="Work Sans SemiBold"/>
              <a:sym typeface="Work Sans SemiBold"/>
            </a:endParaRPr>
          </a:p>
          <a:p>
            <a:pPr indent="0" lvl="0" marL="0" rtl="0" algn="ctr">
              <a:spcBef>
                <a:spcPts val="0"/>
              </a:spcBef>
              <a:spcAft>
                <a:spcPts val="0"/>
              </a:spcAft>
              <a:buNone/>
            </a:pPr>
            <a:r>
              <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Artem Oleinikov        Sunny Parmar</a:t>
            </a:r>
            <a:endParaRPr>
              <a:latin typeface="Work Sans"/>
              <a:ea typeface="Work Sans"/>
              <a:cs typeface="Work Sans"/>
              <a:sym typeface="Work Sans"/>
            </a:endParaRPr>
          </a:p>
        </p:txBody>
      </p:sp>
      <p:sp>
        <p:nvSpPr>
          <p:cNvPr id="987" name="Google Shape;987;p67"/>
          <p:cNvSpPr txBox="1"/>
          <p:nvPr/>
        </p:nvSpPr>
        <p:spPr>
          <a:xfrm>
            <a:off x="0" y="2231575"/>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SemiBold"/>
                <a:ea typeface="Work Sans SemiBold"/>
                <a:cs typeface="Work Sans SemiBold"/>
                <a:sym typeface="Work Sans SemiBold"/>
              </a:rPr>
              <a:t>Model Building &amp; Script Coding</a:t>
            </a:r>
            <a:endParaRPr>
              <a:latin typeface="Work Sans SemiBold"/>
              <a:ea typeface="Work Sans SemiBold"/>
              <a:cs typeface="Work Sans SemiBold"/>
              <a:sym typeface="Work Sans SemiBold"/>
            </a:endParaRPr>
          </a:p>
          <a:p>
            <a:pPr indent="0" lvl="0" marL="0" rtl="0" algn="ctr">
              <a:spcBef>
                <a:spcPts val="0"/>
              </a:spcBef>
              <a:spcAft>
                <a:spcPts val="0"/>
              </a:spcAft>
              <a:buNone/>
            </a:pPr>
            <a:r>
              <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     Young Jun Jeong        Bhagatinder Longia</a:t>
            </a:r>
            <a:endParaRPr>
              <a:latin typeface="Work Sans"/>
              <a:ea typeface="Work Sans"/>
              <a:cs typeface="Work Sans"/>
              <a:sym typeface="Work Sans"/>
            </a:endParaRPr>
          </a:p>
        </p:txBody>
      </p:sp>
      <p:sp>
        <p:nvSpPr>
          <p:cNvPr id="988" name="Google Shape;988;p67"/>
          <p:cNvSpPr txBox="1"/>
          <p:nvPr/>
        </p:nvSpPr>
        <p:spPr>
          <a:xfrm>
            <a:off x="75" y="3111575"/>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SemiBold"/>
                <a:ea typeface="Work Sans SemiBold"/>
                <a:cs typeface="Work Sans SemiBold"/>
                <a:sym typeface="Work Sans SemiBold"/>
              </a:rPr>
              <a:t>Presentation Preparation</a:t>
            </a:r>
            <a:endParaRPr>
              <a:latin typeface="Work Sans SemiBold"/>
              <a:ea typeface="Work Sans SemiBold"/>
              <a:cs typeface="Work Sans SemiBold"/>
              <a:sym typeface="Work Sans SemiBold"/>
            </a:endParaRPr>
          </a:p>
          <a:p>
            <a:pPr indent="0" lvl="0" marL="0" rtl="0" algn="ctr">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                                            Musab Muhammad        Yousuf Mirza</a:t>
            </a:r>
            <a:endParaRPr>
              <a:latin typeface="Work Sans"/>
              <a:ea typeface="Work Sans"/>
              <a:cs typeface="Work Sans"/>
              <a:sym typeface="Work Sans"/>
            </a:endParaRPr>
          </a:p>
        </p:txBody>
      </p:sp>
      <p:cxnSp>
        <p:nvCxnSpPr>
          <p:cNvPr id="989" name="Google Shape;989;p67"/>
          <p:cNvCxnSpPr/>
          <p:nvPr/>
        </p:nvCxnSpPr>
        <p:spPr>
          <a:xfrm>
            <a:off x="2286000" y="1751775"/>
            <a:ext cx="4509900" cy="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67"/>
          <p:cNvCxnSpPr/>
          <p:nvPr/>
        </p:nvCxnSpPr>
        <p:spPr>
          <a:xfrm flipH="1" rot="10800000">
            <a:off x="2279850" y="2593763"/>
            <a:ext cx="4522200" cy="123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67"/>
          <p:cNvCxnSpPr/>
          <p:nvPr/>
        </p:nvCxnSpPr>
        <p:spPr>
          <a:xfrm>
            <a:off x="2317050" y="3448050"/>
            <a:ext cx="4509900" cy="0"/>
          </a:xfrm>
          <a:prstGeom prst="straightConnector1">
            <a:avLst/>
          </a:prstGeom>
          <a:noFill/>
          <a:ln cap="flat" cmpd="sng" w="9525">
            <a:solidFill>
              <a:schemeClr val="dk2"/>
            </a:solidFill>
            <a:prstDash val="solid"/>
            <a:round/>
            <a:headEnd len="med" w="med" type="none"/>
            <a:tailEnd len="med" w="med" type="none"/>
          </a:ln>
        </p:spPr>
      </p:cxnSp>
      <p:sp>
        <p:nvSpPr>
          <p:cNvPr id="992" name="Google Shape;992;p67"/>
          <p:cNvSpPr txBox="1"/>
          <p:nvPr/>
        </p:nvSpPr>
        <p:spPr>
          <a:xfrm>
            <a:off x="83550" y="584300"/>
            <a:ext cx="230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Work Sans"/>
                <a:ea typeface="Work Sans"/>
                <a:cs typeface="Work Sans"/>
                <a:sym typeface="Work Sans"/>
              </a:rPr>
              <a:t>Special Credits:</a:t>
            </a:r>
            <a:endParaRPr u="sng">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Doug Ford, Ontario PC Party (10%)</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Bee (90%)</a:t>
            </a:r>
            <a:endParaRPr>
              <a:latin typeface="Work Sans"/>
              <a:ea typeface="Work Sans"/>
              <a:cs typeface="Work Sans"/>
              <a:sym typeface="Work Sans"/>
            </a:endParaRPr>
          </a:p>
        </p:txBody>
      </p:sp>
      <p:pic>
        <p:nvPicPr>
          <p:cNvPr id="993" name="Google Shape;993;p67"/>
          <p:cNvPicPr preferRelativeResize="0"/>
          <p:nvPr/>
        </p:nvPicPr>
        <p:blipFill rotWithShape="1">
          <a:blip r:embed="rId3">
            <a:alphaModFix/>
          </a:blip>
          <a:srcRect b="0" l="0" r="26459" t="0"/>
          <a:stretch/>
        </p:blipFill>
        <p:spPr>
          <a:xfrm>
            <a:off x="137675" y="1792863"/>
            <a:ext cx="2030724" cy="1481727"/>
          </a:xfrm>
          <a:prstGeom prst="rect">
            <a:avLst/>
          </a:prstGeom>
          <a:noFill/>
          <a:ln>
            <a:noFill/>
          </a:ln>
        </p:spPr>
      </p:pic>
      <p:pic>
        <p:nvPicPr>
          <p:cNvPr id="994" name="Google Shape;994;p67"/>
          <p:cNvPicPr preferRelativeResize="0"/>
          <p:nvPr/>
        </p:nvPicPr>
        <p:blipFill rotWithShape="1">
          <a:blip r:embed="rId4">
            <a:alphaModFix/>
          </a:blip>
          <a:srcRect b="24578" l="5810" r="9" t="23914"/>
          <a:stretch/>
        </p:blipFill>
        <p:spPr>
          <a:xfrm>
            <a:off x="1043650" y="4565775"/>
            <a:ext cx="1623614" cy="499476"/>
          </a:xfrm>
          <a:prstGeom prst="rect">
            <a:avLst/>
          </a:prstGeom>
          <a:noFill/>
          <a:ln>
            <a:noFill/>
          </a:ln>
        </p:spPr>
      </p:pic>
      <p:pic>
        <p:nvPicPr>
          <p:cNvPr id="995" name="Google Shape;995;p67"/>
          <p:cNvPicPr preferRelativeResize="0"/>
          <p:nvPr/>
        </p:nvPicPr>
        <p:blipFill rotWithShape="1">
          <a:blip r:embed="rId5">
            <a:alphaModFix/>
          </a:blip>
          <a:srcRect b="40103" l="9236" r="8296" t="38851"/>
          <a:stretch/>
        </p:blipFill>
        <p:spPr>
          <a:xfrm>
            <a:off x="3623700" y="4581450"/>
            <a:ext cx="1834500" cy="468120"/>
          </a:xfrm>
          <a:prstGeom prst="rect">
            <a:avLst/>
          </a:prstGeom>
          <a:noFill/>
          <a:ln>
            <a:noFill/>
          </a:ln>
        </p:spPr>
      </p:pic>
      <p:pic>
        <p:nvPicPr>
          <p:cNvPr id="996" name="Google Shape;996;p67"/>
          <p:cNvPicPr preferRelativeResize="0"/>
          <p:nvPr/>
        </p:nvPicPr>
        <p:blipFill>
          <a:blip r:embed="rId6">
            <a:alphaModFix/>
          </a:blip>
          <a:stretch>
            <a:fillRect/>
          </a:stretch>
        </p:blipFill>
        <p:spPr>
          <a:xfrm>
            <a:off x="6082975" y="4550100"/>
            <a:ext cx="1299574" cy="53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8"/>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2"/>
                </a:solidFill>
              </a:rPr>
              <a:t>References</a:t>
            </a:r>
            <a:endParaRPr>
              <a:solidFill>
                <a:schemeClr val="dk2"/>
              </a:solidFill>
            </a:endParaRPr>
          </a:p>
          <a:p>
            <a:pPr indent="0" lvl="0" marL="0" rtl="0" algn="l">
              <a:spcBef>
                <a:spcPts val="0"/>
              </a:spcBef>
              <a:spcAft>
                <a:spcPts val="0"/>
              </a:spcAft>
              <a:buNone/>
            </a:pPr>
            <a:r>
              <a:t/>
            </a:r>
            <a:endParaRPr/>
          </a:p>
        </p:txBody>
      </p:sp>
      <p:sp>
        <p:nvSpPr>
          <p:cNvPr id="1002" name="Google Shape;1002;p68"/>
          <p:cNvSpPr txBox="1"/>
          <p:nvPr>
            <p:ph idx="1" type="body"/>
          </p:nvPr>
        </p:nvSpPr>
        <p:spPr>
          <a:xfrm>
            <a:off x="720000" y="725275"/>
            <a:ext cx="7704000" cy="3843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u="sng">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McIntosh, E. (2022, December 3). </a:t>
            </a:r>
            <a:r>
              <a:rPr i="1" lang="en" sz="1100">
                <a:solidFill>
                  <a:srgbClr val="000000"/>
                </a:solidFill>
                <a:latin typeface="Arial"/>
                <a:ea typeface="Arial"/>
                <a:cs typeface="Arial"/>
                <a:sym typeface="Arial"/>
              </a:rPr>
              <a:t>Everything you need to know about Doug Ford's plan to cut into Ontario's Greenbelt</a:t>
            </a:r>
            <a:r>
              <a:rPr lang="en" sz="1100">
                <a:solidFill>
                  <a:srgbClr val="000000"/>
                </a:solidFill>
                <a:latin typeface="Arial"/>
                <a:ea typeface="Arial"/>
                <a:cs typeface="Arial"/>
                <a:sym typeface="Arial"/>
              </a:rPr>
              <a:t>. The Narwhal. Retrieved December 3, 2022, from </a:t>
            </a:r>
            <a:r>
              <a:rPr lang="en" sz="1100" u="sng">
                <a:solidFill>
                  <a:schemeClr val="hlink"/>
                </a:solidFill>
                <a:latin typeface="Arial"/>
                <a:ea typeface="Arial"/>
                <a:cs typeface="Arial"/>
                <a:sym typeface="Arial"/>
                <a:hlinkClick r:id="rId3"/>
              </a:rPr>
              <a:t>https://thenarwhal.ca/ontario-greenbelt-plan-ford-housing/#:~:text=The%20Ford%20government%20is%20proposing,of%20Greenbelt%20land%20for%20development.&amp;text=The%20Ontario%20government%20announced%20plans,promises%20to%20leave%20it%20intact</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M., Moe, Says, B., Buildingadvisor, Says, J., Jani, says, L., Laney, says, N., Nick, says, C. D., Dalfonso, C., says, K. D., Dunbar, K., says, M., Matts, says, N., Naresh, says, L. E., … Foster, L. (2022, May 5). </a:t>
            </a:r>
            <a:r>
              <a:rPr i="1" lang="en" sz="1100">
                <a:solidFill>
                  <a:srgbClr val="000000"/>
                </a:solidFill>
                <a:latin typeface="Arial"/>
                <a:ea typeface="Arial"/>
                <a:cs typeface="Arial"/>
                <a:sym typeface="Arial"/>
              </a:rPr>
              <a:t>Evaluating a building lot -- slope, soils, drainage, radon, and more</a:t>
            </a:r>
            <a:r>
              <a:rPr lang="en" sz="1100">
                <a:solidFill>
                  <a:srgbClr val="000000"/>
                </a:solidFill>
                <a:latin typeface="Arial"/>
                <a:ea typeface="Arial"/>
                <a:cs typeface="Arial"/>
                <a:sym typeface="Arial"/>
              </a:rPr>
              <a:t>. Building Advisor. Retrieved December 3, 2022, from </a:t>
            </a:r>
            <a:r>
              <a:rPr lang="en" sz="1100" u="sng">
                <a:solidFill>
                  <a:schemeClr val="hlink"/>
                </a:solidFill>
                <a:latin typeface="Arial"/>
                <a:ea typeface="Arial"/>
                <a:cs typeface="Arial"/>
                <a:sym typeface="Arial"/>
                <a:hlinkClick r:id="rId4"/>
              </a:rPr>
              <a:t>https://buildingadvisor.com/buying-land/site-characteristics/slope-soils-water-vegetation/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i="1" lang="en" sz="1100">
                <a:solidFill>
                  <a:srgbClr val="000000"/>
                </a:solidFill>
                <a:latin typeface="Arial"/>
                <a:ea typeface="Arial"/>
                <a:cs typeface="Arial"/>
                <a:sym typeface="Arial"/>
              </a:rPr>
              <a:t>Ontario's greenbelt under threat</a:t>
            </a:r>
            <a:r>
              <a:rPr lang="en" sz="1100">
                <a:solidFill>
                  <a:srgbClr val="000000"/>
                </a:solidFill>
                <a:latin typeface="Arial"/>
                <a:ea typeface="Arial"/>
                <a:cs typeface="Arial"/>
                <a:sym typeface="Arial"/>
              </a:rPr>
              <a:t>. Environmental Defence. (2022, November 25). Retrieved December 3, 2022, from </a:t>
            </a:r>
            <a:r>
              <a:rPr lang="en" sz="1100" u="sng">
                <a:solidFill>
                  <a:schemeClr val="hlink"/>
                </a:solidFill>
                <a:latin typeface="Arial"/>
                <a:ea typeface="Arial"/>
                <a:cs typeface="Arial"/>
                <a:sym typeface="Arial"/>
                <a:hlinkClick r:id="rId5"/>
              </a:rPr>
              <a:t>https://environmentaldefence.ca/report/ontarios-greenbelt-under-threat-a-study-on-whats-at-risk/</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i="1" lang="en" sz="1100">
                <a:solidFill>
                  <a:srgbClr val="000000"/>
                </a:solidFill>
                <a:latin typeface="Arial"/>
                <a:ea typeface="Arial"/>
                <a:cs typeface="Arial"/>
                <a:sym typeface="Arial"/>
              </a:rPr>
              <a:t>What are the Greenbelt's shortcomings?</a:t>
            </a:r>
            <a:r>
              <a:rPr lang="en" sz="1100">
                <a:solidFill>
                  <a:srgbClr val="000000"/>
                </a:solidFill>
                <a:latin typeface="Arial"/>
                <a:ea typeface="Arial"/>
                <a:cs typeface="Arial"/>
                <a:sym typeface="Arial"/>
              </a:rPr>
              <a:t> Neptis Foundation. (2021, November 2). Retrieved December 3, 2022, from </a:t>
            </a:r>
            <a:r>
              <a:rPr lang="en" sz="1100" u="sng">
                <a:solidFill>
                  <a:schemeClr val="dk2"/>
                </a:solidFill>
                <a:latin typeface="Arial"/>
                <a:ea typeface="Arial"/>
                <a:cs typeface="Arial"/>
                <a:sym typeface="Arial"/>
                <a:hlinkClick r:id="rId6">
                  <a:extLst>
                    <a:ext uri="{A12FA001-AC4F-418D-AE19-62706E023703}">
                      <ahyp:hlinkClr val="tx"/>
                    </a:ext>
                  </a:extLst>
                </a:hlinkClick>
              </a:rPr>
              <a:t>https://neptis.org/publications/chapters/what-are-greenbelts-shortcomings</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69"/>
          <p:cNvPicPr preferRelativeResize="0"/>
          <p:nvPr/>
        </p:nvPicPr>
        <p:blipFill>
          <a:blip r:embed="rId3">
            <a:alphaModFix/>
          </a:blip>
          <a:stretch>
            <a:fillRect/>
          </a:stretch>
        </p:blipFill>
        <p:spPr>
          <a:xfrm flipH="1">
            <a:off x="0" y="-954150"/>
            <a:ext cx="8796175" cy="6097650"/>
          </a:xfrm>
          <a:prstGeom prst="rect">
            <a:avLst/>
          </a:prstGeom>
          <a:noFill/>
          <a:ln>
            <a:noFill/>
          </a:ln>
        </p:spPr>
      </p:pic>
      <p:sp>
        <p:nvSpPr>
          <p:cNvPr id="1008" name="Google Shape;1008;p69"/>
          <p:cNvSpPr txBox="1"/>
          <p:nvPr/>
        </p:nvSpPr>
        <p:spPr>
          <a:xfrm>
            <a:off x="2013000" y="1580300"/>
            <a:ext cx="618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EFEFEF"/>
                </a:solidFill>
                <a:latin typeface="Permanent Marker"/>
                <a:ea typeface="Permanent Marker"/>
                <a:cs typeface="Permanent Marker"/>
                <a:sym typeface="Permanent Marker"/>
              </a:rPr>
              <a:t>End of Presentation</a:t>
            </a:r>
            <a:endParaRPr sz="4800">
              <a:solidFill>
                <a:srgbClr val="EFEFEF"/>
              </a:solidFill>
              <a:latin typeface="Permanent Marker"/>
              <a:ea typeface="Permanent Marker"/>
              <a:cs typeface="Permanent Marker"/>
              <a:sym typeface="Permanent Marker"/>
            </a:endParaRPr>
          </a:p>
        </p:txBody>
      </p:sp>
      <p:sp>
        <p:nvSpPr>
          <p:cNvPr id="1009" name="Google Shape;1009;p69"/>
          <p:cNvSpPr txBox="1"/>
          <p:nvPr/>
        </p:nvSpPr>
        <p:spPr>
          <a:xfrm>
            <a:off x="3642300" y="2645600"/>
            <a:ext cx="4035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EFEFEF"/>
                </a:solidFill>
                <a:latin typeface="Permanent Marker"/>
                <a:ea typeface="Permanent Marker"/>
                <a:cs typeface="Permanent Marker"/>
                <a:sym typeface="Permanent Marker"/>
              </a:rPr>
              <a:t>Thank you</a:t>
            </a:r>
            <a:endParaRPr sz="2600"/>
          </a:p>
        </p:txBody>
      </p:sp>
    </p:spTree>
  </p:cSld>
  <p:clrMapOvr>
    <a:masterClrMapping/>
  </p:clrMapOvr>
  <mc:AlternateContent>
    <mc:Choice Requires="p14">
      <p:transition p14:dur="4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3" name="Shape 1013"/>
        <p:cNvGrpSpPr/>
        <p:nvPr/>
      </p:nvGrpSpPr>
      <p:grpSpPr>
        <a:xfrm>
          <a:off x="0" y="0"/>
          <a:ext cx="0" cy="0"/>
          <a:chOff x="0" y="0"/>
          <a:chExt cx="0" cy="0"/>
        </a:xfrm>
      </p:grpSpPr>
      <p:sp>
        <p:nvSpPr>
          <p:cNvPr id="1014" name="Google Shape;1014;p7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 to add [delete at end]</a:t>
            </a:r>
            <a:endParaRPr/>
          </a:p>
        </p:txBody>
      </p:sp>
      <p:sp>
        <p:nvSpPr>
          <p:cNvPr id="1015" name="Google Shape;1015;p70"/>
          <p:cNvSpPr txBox="1"/>
          <p:nvPr>
            <p:ph idx="1" type="body"/>
          </p:nvPr>
        </p:nvSpPr>
        <p:spPr>
          <a:xfrm>
            <a:off x="256525"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a:t>Problem (0.5 min):</a:t>
            </a:r>
            <a:r>
              <a:rPr lang="en"/>
              <a:t> </a:t>
            </a:r>
            <a:r>
              <a:rPr lang="en"/>
              <a:t>Identify the problem you wish to solve and the scope of your project</a:t>
            </a:r>
            <a:endParaRPr/>
          </a:p>
          <a:p>
            <a:pPr indent="-330200" lvl="0" marL="457200" rtl="0" algn="l">
              <a:spcBef>
                <a:spcPts val="0"/>
              </a:spcBef>
              <a:spcAft>
                <a:spcPts val="0"/>
              </a:spcAft>
              <a:buSzPts val="1600"/>
              <a:buChar char="●"/>
            </a:pPr>
            <a:r>
              <a:rPr b="1" lang="en">
                <a:solidFill>
                  <a:schemeClr val="dk2"/>
                </a:solidFill>
              </a:rPr>
              <a:t>Background (0.5 min):</a:t>
            </a:r>
            <a:r>
              <a:rPr lang="en">
                <a:solidFill>
                  <a:schemeClr val="dk2"/>
                </a:solidFill>
              </a:rPr>
              <a:t> </a:t>
            </a:r>
            <a:r>
              <a:rPr lang="en"/>
              <a:t>Background of the problem</a:t>
            </a:r>
            <a:endParaRPr/>
          </a:p>
          <a:p>
            <a:pPr indent="-330200" lvl="0" marL="457200" rtl="0" algn="l">
              <a:spcBef>
                <a:spcPts val="0"/>
              </a:spcBef>
              <a:spcAft>
                <a:spcPts val="0"/>
              </a:spcAft>
              <a:buSzPts val="1600"/>
              <a:buChar char="●"/>
            </a:pPr>
            <a:r>
              <a:rPr b="1" lang="en"/>
              <a:t>Solution (0.5 min):</a:t>
            </a:r>
            <a:r>
              <a:rPr lang="en"/>
              <a:t> Description of how your group solved the problem with GIS programming  </a:t>
            </a:r>
            <a:endParaRPr/>
          </a:p>
          <a:p>
            <a:pPr indent="-330200" lvl="0" marL="457200" rtl="0" algn="l">
              <a:spcBef>
                <a:spcPts val="0"/>
              </a:spcBef>
              <a:spcAft>
                <a:spcPts val="0"/>
              </a:spcAft>
              <a:buSzPts val="1600"/>
              <a:buChar char="●"/>
            </a:pPr>
            <a:r>
              <a:rPr b="1" lang="en"/>
              <a:t>Data Processing and Programming (2 min):</a:t>
            </a:r>
            <a:r>
              <a:rPr lang="en"/>
              <a:t> A flowchart illustrating your data processing and programming</a:t>
            </a:r>
            <a:endParaRPr/>
          </a:p>
          <a:p>
            <a:pPr indent="-330200" lvl="0" marL="457200" rtl="0" algn="l">
              <a:spcBef>
                <a:spcPts val="0"/>
              </a:spcBef>
              <a:spcAft>
                <a:spcPts val="0"/>
              </a:spcAft>
              <a:buSzPts val="1600"/>
              <a:buChar char="●"/>
            </a:pPr>
            <a:r>
              <a:rPr b="1" lang="en"/>
              <a:t>Results (1 min):</a:t>
            </a:r>
            <a:r>
              <a:rPr lang="en"/>
              <a:t> Analysis of your work and results </a:t>
            </a:r>
            <a:endParaRPr/>
          </a:p>
          <a:p>
            <a:pPr indent="-330200" lvl="0" marL="457200" rtl="0" algn="l">
              <a:spcBef>
                <a:spcPts val="0"/>
              </a:spcBef>
              <a:spcAft>
                <a:spcPts val="0"/>
              </a:spcAft>
              <a:buSzPts val="1600"/>
              <a:buChar char="●"/>
            </a:pPr>
            <a:r>
              <a:rPr b="1" lang="en"/>
              <a:t>Member Contributions (0.5 min):</a:t>
            </a:r>
            <a:r>
              <a:rPr lang="en"/>
              <a:t> </a:t>
            </a:r>
            <a:r>
              <a:rPr lang="en"/>
              <a:t>D</a:t>
            </a:r>
            <a:r>
              <a:rPr lang="en"/>
              <a:t>escription of each team member’s contribution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9" name="Shape 1019"/>
        <p:cNvGrpSpPr/>
        <p:nvPr/>
      </p:nvGrpSpPr>
      <p:grpSpPr>
        <a:xfrm>
          <a:off x="0" y="0"/>
          <a:ext cx="0" cy="0"/>
          <a:chOff x="0" y="0"/>
          <a:chExt cx="0" cy="0"/>
        </a:xfrm>
      </p:grpSpPr>
      <p:sp>
        <p:nvSpPr>
          <p:cNvPr id="1020" name="Google Shape;1020;p71"/>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1" name="Google Shape;1021;p7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71"/>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4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45"/>
          <p:cNvPicPr preferRelativeResize="0"/>
          <p:nvPr/>
        </p:nvPicPr>
        <p:blipFill rotWithShape="1">
          <a:blip r:embed="rId3">
            <a:alphaModFix/>
          </a:blip>
          <a:srcRect b="17648" l="0" r="0" t="0"/>
          <a:stretch/>
        </p:blipFill>
        <p:spPr>
          <a:xfrm>
            <a:off x="0" y="-14725"/>
            <a:ext cx="9144000" cy="5143500"/>
          </a:xfrm>
          <a:prstGeom prst="rect">
            <a:avLst/>
          </a:prstGeom>
          <a:noFill/>
          <a:ln>
            <a:noFill/>
          </a:ln>
        </p:spPr>
      </p:pic>
      <p:pic>
        <p:nvPicPr>
          <p:cNvPr id="771" name="Google Shape;771;p45" title="booing.mp3">
            <a:hlinkClick r:id="rId4"/>
          </p:cNvPr>
          <p:cNvPicPr preferRelativeResize="0"/>
          <p:nvPr/>
        </p:nvPicPr>
        <p:blipFill>
          <a:blip r:embed="rId5">
            <a:alphaModFix amt="0"/>
          </a:blip>
          <a:stretch>
            <a:fillRect/>
          </a:stretch>
        </p:blipFill>
        <p:spPr>
          <a:xfrm>
            <a:off x="152400" y="152400"/>
            <a:ext cx="408068" cy="4080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3000"/>
                                        <p:tgtEl>
                                          <p:spTgt spid="770"/>
                                        </p:tgtEl>
                                        <p:attrNameLst>
                                          <p:attrName>ppt_w</p:attrName>
                                        </p:attrNameLst>
                                      </p:cBhvr>
                                      <p:tavLst>
                                        <p:tav fmla="" tm="0">
                                          <p:val>
                                            <p:strVal val="0"/>
                                          </p:val>
                                        </p:tav>
                                        <p:tav fmla="" tm="100000">
                                          <p:val>
                                            <p:strVal val="#ppt_w"/>
                                          </p:val>
                                        </p:tav>
                                      </p:tavLst>
                                    </p:anim>
                                    <p:anim calcmode="lin" valueType="num">
                                      <p:cBhvr additive="base">
                                        <p:cTn dur="3000"/>
                                        <p:tgtEl>
                                          <p:spTgt spid="7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6" name="Shape 1026"/>
        <p:cNvGrpSpPr/>
        <p:nvPr/>
      </p:nvGrpSpPr>
      <p:grpSpPr>
        <a:xfrm>
          <a:off x="0" y="0"/>
          <a:ext cx="0" cy="0"/>
          <a:chOff x="0" y="0"/>
          <a:chExt cx="0" cy="0"/>
        </a:xfrm>
      </p:grpSpPr>
      <p:sp>
        <p:nvSpPr>
          <p:cNvPr id="1027" name="Google Shape;1027;p72"/>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7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72"/>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3" name="Shape 1033"/>
        <p:cNvGrpSpPr/>
        <p:nvPr/>
      </p:nvGrpSpPr>
      <p:grpSpPr>
        <a:xfrm>
          <a:off x="0" y="0"/>
          <a:ext cx="0" cy="0"/>
          <a:chOff x="0" y="0"/>
          <a:chExt cx="0" cy="0"/>
        </a:xfrm>
      </p:grpSpPr>
      <p:sp>
        <p:nvSpPr>
          <p:cNvPr id="1034" name="Google Shape;1034;p73"/>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5" name="Google Shape;1035;p7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6" name="Google Shape;1036;p73"/>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0" name="Shape 1040"/>
        <p:cNvGrpSpPr/>
        <p:nvPr/>
      </p:nvGrpSpPr>
      <p:grpSpPr>
        <a:xfrm>
          <a:off x="0" y="0"/>
          <a:ext cx="0" cy="0"/>
          <a:chOff x="0" y="0"/>
          <a:chExt cx="0" cy="0"/>
        </a:xfrm>
      </p:grpSpPr>
      <p:sp>
        <p:nvSpPr>
          <p:cNvPr id="1041" name="Google Shape;1041;p74"/>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p7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43" name="Google Shape;1043;p74"/>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sp>
        <p:nvSpPr>
          <p:cNvPr id="1048" name="Google Shape;1048;p75"/>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75"/>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4" name="Shape 1054"/>
        <p:cNvGrpSpPr/>
        <p:nvPr/>
      </p:nvGrpSpPr>
      <p:grpSpPr>
        <a:xfrm>
          <a:off x="0" y="0"/>
          <a:ext cx="0" cy="0"/>
          <a:chOff x="0" y="0"/>
          <a:chExt cx="0" cy="0"/>
        </a:xfrm>
      </p:grpSpPr>
      <p:sp>
        <p:nvSpPr>
          <p:cNvPr id="1055" name="Google Shape;1055;p7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76"/>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1" name="Shape 1061"/>
        <p:cNvGrpSpPr/>
        <p:nvPr/>
      </p:nvGrpSpPr>
      <p:grpSpPr>
        <a:xfrm>
          <a:off x="0" y="0"/>
          <a:ext cx="0" cy="0"/>
          <a:chOff x="0" y="0"/>
          <a:chExt cx="0" cy="0"/>
        </a:xfrm>
      </p:grpSpPr>
      <p:sp>
        <p:nvSpPr>
          <p:cNvPr id="1062" name="Google Shape;1062;p7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77"/>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8" name="Shape 1068"/>
        <p:cNvGrpSpPr/>
        <p:nvPr/>
      </p:nvGrpSpPr>
      <p:grpSpPr>
        <a:xfrm>
          <a:off x="0" y="0"/>
          <a:ext cx="0" cy="0"/>
          <a:chOff x="0" y="0"/>
          <a:chExt cx="0" cy="0"/>
        </a:xfrm>
      </p:grpSpPr>
      <p:sp>
        <p:nvSpPr>
          <p:cNvPr id="1069" name="Google Shape;1069;p78"/>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0" name="Google Shape;1070;p7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78"/>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sp>
        <p:nvSpPr>
          <p:cNvPr id="1076" name="Google Shape;1076;p79"/>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79"/>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2" name="Shape 1082"/>
        <p:cNvGrpSpPr/>
        <p:nvPr/>
      </p:nvGrpSpPr>
      <p:grpSpPr>
        <a:xfrm>
          <a:off x="0" y="0"/>
          <a:ext cx="0" cy="0"/>
          <a:chOff x="0" y="0"/>
          <a:chExt cx="0" cy="0"/>
        </a:xfrm>
      </p:grpSpPr>
      <p:sp>
        <p:nvSpPr>
          <p:cNvPr id="1083" name="Google Shape;1083;p80"/>
          <p:cNvSpPr txBox="1"/>
          <p:nvPr>
            <p:ph type="title"/>
          </p:nvPr>
        </p:nvSpPr>
        <p:spPr>
          <a:xfrm>
            <a:off x="720000" y="2407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8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85" name="Google Shape;1085;p80"/>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9" name="Shape 1089"/>
        <p:cNvGrpSpPr/>
        <p:nvPr/>
      </p:nvGrpSpPr>
      <p:grpSpPr>
        <a:xfrm>
          <a:off x="0" y="0"/>
          <a:ext cx="0" cy="0"/>
          <a:chOff x="0" y="0"/>
          <a:chExt cx="0" cy="0"/>
        </a:xfrm>
      </p:grpSpPr>
      <p:sp>
        <p:nvSpPr>
          <p:cNvPr id="1090" name="Google Shape;1090;p81"/>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81"/>
          <p:cNvPicPr preferRelativeResize="0"/>
          <p:nvPr/>
        </p:nvPicPr>
        <p:blipFill>
          <a:blip r:embed="rId3">
            <a:alphaModFix/>
          </a:blip>
          <a:stretch>
            <a:fillRect/>
          </a:stretch>
        </p:blipFill>
        <p:spPr>
          <a:xfrm>
            <a:off x="96564" y="0"/>
            <a:ext cx="895087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6"/>
          <p:cNvSpPr txBox="1"/>
          <p:nvPr>
            <p:ph type="title"/>
          </p:nvPr>
        </p:nvSpPr>
        <p:spPr>
          <a:xfrm>
            <a:off x="720000" y="356375"/>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Problem and Background</a:t>
            </a:r>
            <a:endParaRPr>
              <a:solidFill>
                <a:schemeClr val="dk2"/>
              </a:solidFill>
            </a:endParaRPr>
          </a:p>
        </p:txBody>
      </p:sp>
      <p:pic>
        <p:nvPicPr>
          <p:cNvPr id="777" name="Google Shape;777;p46"/>
          <p:cNvPicPr preferRelativeResize="0"/>
          <p:nvPr/>
        </p:nvPicPr>
        <p:blipFill>
          <a:blip r:embed="rId3">
            <a:alphaModFix/>
          </a:blip>
          <a:stretch>
            <a:fillRect/>
          </a:stretch>
        </p:blipFill>
        <p:spPr>
          <a:xfrm>
            <a:off x="4038901" y="1097325"/>
            <a:ext cx="4377175" cy="3335400"/>
          </a:xfrm>
          <a:prstGeom prst="rect">
            <a:avLst/>
          </a:prstGeom>
          <a:noFill/>
          <a:ln cap="flat" cmpd="sng" w="19050">
            <a:solidFill>
              <a:schemeClr val="accent4"/>
            </a:solidFill>
            <a:prstDash val="solid"/>
            <a:round/>
            <a:headEnd len="sm" w="sm" type="none"/>
            <a:tailEnd len="sm" w="sm" type="none"/>
          </a:ln>
        </p:spPr>
      </p:pic>
      <p:grpSp>
        <p:nvGrpSpPr>
          <p:cNvPr id="778" name="Google Shape;778;p46"/>
          <p:cNvGrpSpPr/>
          <p:nvPr/>
        </p:nvGrpSpPr>
        <p:grpSpPr>
          <a:xfrm>
            <a:off x="746100" y="993688"/>
            <a:ext cx="2762275" cy="796500"/>
            <a:chOff x="746100" y="993688"/>
            <a:chExt cx="2762275" cy="796500"/>
          </a:xfrm>
        </p:grpSpPr>
        <p:sp>
          <p:nvSpPr>
            <p:cNvPr id="779" name="Google Shape;779;p46"/>
            <p:cNvSpPr/>
            <p:nvPr/>
          </p:nvSpPr>
          <p:spPr>
            <a:xfrm>
              <a:off x="746100" y="993688"/>
              <a:ext cx="2733300" cy="7965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txBox="1"/>
            <p:nvPr/>
          </p:nvSpPr>
          <p:spPr>
            <a:xfrm>
              <a:off x="775075" y="1131750"/>
              <a:ext cx="2733300" cy="554100"/>
            </a:xfrm>
            <a:prstGeom prst="rect">
              <a:avLst/>
            </a:prstGeom>
            <a:noFill/>
            <a:ln>
              <a:noFill/>
            </a:ln>
            <a:effectLst>
              <a:outerShdw blurRad="28575" rotWithShape="0" algn="bl" dist="19050">
                <a:srgbClr val="000000">
                  <a:alpha val="2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Work Sans"/>
                  <a:ea typeface="Work Sans"/>
                  <a:cs typeface="Work Sans"/>
                  <a:sym typeface="Work Sans"/>
                </a:rPr>
                <a:t>ON Government wants to build 1.5 million new homes in 10 years</a:t>
              </a:r>
              <a:endParaRPr b="1" sz="1200">
                <a:solidFill>
                  <a:schemeClr val="dk2"/>
                </a:solidFill>
                <a:latin typeface="Work Sans"/>
                <a:ea typeface="Work Sans"/>
                <a:cs typeface="Work Sans"/>
                <a:sym typeface="Work Sans"/>
              </a:endParaRPr>
            </a:p>
          </p:txBody>
        </p:sp>
      </p:grpSp>
      <p:grpSp>
        <p:nvGrpSpPr>
          <p:cNvPr id="781" name="Google Shape;781;p46"/>
          <p:cNvGrpSpPr/>
          <p:nvPr/>
        </p:nvGrpSpPr>
        <p:grpSpPr>
          <a:xfrm>
            <a:off x="437400" y="1685850"/>
            <a:ext cx="3070975" cy="1012288"/>
            <a:chOff x="437400" y="1685850"/>
            <a:chExt cx="3070975" cy="1012288"/>
          </a:xfrm>
        </p:grpSpPr>
        <p:sp>
          <p:nvSpPr>
            <p:cNvPr id="782" name="Google Shape;782;p46"/>
            <p:cNvSpPr/>
            <p:nvPr/>
          </p:nvSpPr>
          <p:spPr>
            <a:xfrm>
              <a:off x="746100" y="1901638"/>
              <a:ext cx="2733300" cy="7965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txBox="1"/>
            <p:nvPr/>
          </p:nvSpPr>
          <p:spPr>
            <a:xfrm>
              <a:off x="775075" y="1944825"/>
              <a:ext cx="2733300" cy="738900"/>
            </a:xfrm>
            <a:prstGeom prst="rect">
              <a:avLst/>
            </a:prstGeom>
            <a:noFill/>
            <a:ln>
              <a:noFill/>
            </a:ln>
            <a:effectLst>
              <a:outerShdw blurRad="57150" rotWithShape="0" algn="bl" dist="19050">
                <a:srgbClr val="000000">
                  <a:alpha val="2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Work Sans"/>
                  <a:ea typeface="Work Sans"/>
                  <a:cs typeface="Work Sans"/>
                  <a:sym typeface="Work Sans"/>
                </a:rPr>
                <a:t>Requires new developable land due to the high costs of construction in city cores</a:t>
              </a:r>
              <a:endParaRPr b="1">
                <a:latin typeface="Work Sans"/>
                <a:ea typeface="Work Sans"/>
                <a:cs typeface="Work Sans"/>
                <a:sym typeface="Work Sans"/>
              </a:endParaRPr>
            </a:p>
          </p:txBody>
        </p:sp>
        <p:sp>
          <p:nvSpPr>
            <p:cNvPr id="784" name="Google Shape;784;p46"/>
            <p:cNvSpPr/>
            <p:nvPr/>
          </p:nvSpPr>
          <p:spPr>
            <a:xfrm>
              <a:off x="437400" y="1685850"/>
              <a:ext cx="282600" cy="395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46"/>
          <p:cNvGrpSpPr/>
          <p:nvPr/>
        </p:nvGrpSpPr>
        <p:grpSpPr>
          <a:xfrm>
            <a:off x="437400" y="3522600"/>
            <a:ext cx="3015900" cy="1005825"/>
            <a:chOff x="437400" y="3522600"/>
            <a:chExt cx="3015900" cy="1005825"/>
          </a:xfrm>
        </p:grpSpPr>
        <p:sp>
          <p:nvSpPr>
            <p:cNvPr id="786" name="Google Shape;786;p46"/>
            <p:cNvSpPr/>
            <p:nvPr/>
          </p:nvSpPr>
          <p:spPr>
            <a:xfrm>
              <a:off x="720000" y="3731925"/>
              <a:ext cx="2733300" cy="7965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txBox="1"/>
            <p:nvPr/>
          </p:nvSpPr>
          <p:spPr>
            <a:xfrm>
              <a:off x="720000" y="3853125"/>
              <a:ext cx="2733300" cy="554100"/>
            </a:xfrm>
            <a:prstGeom prst="rect">
              <a:avLst/>
            </a:prstGeom>
            <a:noFill/>
            <a:ln>
              <a:noFill/>
            </a:ln>
            <a:effectLst>
              <a:outerShdw blurRad="85725" rotWithShape="0" algn="bl" dist="19050">
                <a:srgbClr val="000000">
                  <a:alpha val="27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Work Sans"/>
                  <a:ea typeface="Work Sans"/>
                  <a:cs typeface="Work Sans"/>
                  <a:sym typeface="Work Sans"/>
                </a:rPr>
                <a:t>New land would free up space for residential development </a:t>
              </a:r>
              <a:endParaRPr b="1">
                <a:latin typeface="Work Sans"/>
                <a:ea typeface="Work Sans"/>
                <a:cs typeface="Work Sans"/>
                <a:sym typeface="Work Sans"/>
              </a:endParaRPr>
            </a:p>
          </p:txBody>
        </p:sp>
        <p:sp>
          <p:nvSpPr>
            <p:cNvPr id="788" name="Google Shape;788;p46"/>
            <p:cNvSpPr/>
            <p:nvPr/>
          </p:nvSpPr>
          <p:spPr>
            <a:xfrm>
              <a:off x="437400" y="3522600"/>
              <a:ext cx="282600" cy="395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6"/>
          <p:cNvGrpSpPr/>
          <p:nvPr/>
        </p:nvGrpSpPr>
        <p:grpSpPr>
          <a:xfrm>
            <a:off x="746100" y="2567175"/>
            <a:ext cx="3044875" cy="1038900"/>
            <a:chOff x="746100" y="2567175"/>
            <a:chExt cx="3044875" cy="1038900"/>
          </a:xfrm>
        </p:grpSpPr>
        <p:sp>
          <p:nvSpPr>
            <p:cNvPr id="790" name="Google Shape;790;p46"/>
            <p:cNvSpPr/>
            <p:nvPr/>
          </p:nvSpPr>
          <p:spPr>
            <a:xfrm>
              <a:off x="746100" y="2809575"/>
              <a:ext cx="2733300" cy="7965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txBox="1"/>
            <p:nvPr/>
          </p:nvSpPr>
          <p:spPr>
            <a:xfrm>
              <a:off x="775075" y="2838375"/>
              <a:ext cx="2733300" cy="738900"/>
            </a:xfrm>
            <a:prstGeom prst="rect">
              <a:avLst/>
            </a:prstGeom>
            <a:noFill/>
            <a:ln>
              <a:noFill/>
            </a:ln>
            <a:effectLst>
              <a:outerShdw blurRad="42863" rotWithShape="0" algn="bl" dist="19050">
                <a:srgbClr val="000000">
                  <a:alpha val="3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Work Sans"/>
                  <a:ea typeface="Work Sans"/>
                  <a:cs typeface="Work Sans"/>
                  <a:sym typeface="Work Sans"/>
                </a:rPr>
                <a:t>Government wants to move greenbelt land further into the countryside</a:t>
              </a:r>
              <a:endParaRPr b="1">
                <a:latin typeface="Work Sans"/>
                <a:ea typeface="Work Sans"/>
                <a:cs typeface="Work Sans"/>
                <a:sym typeface="Work Sans"/>
              </a:endParaRPr>
            </a:p>
          </p:txBody>
        </p:sp>
        <p:sp>
          <p:nvSpPr>
            <p:cNvPr id="792" name="Google Shape;792;p46"/>
            <p:cNvSpPr/>
            <p:nvPr/>
          </p:nvSpPr>
          <p:spPr>
            <a:xfrm flipH="1">
              <a:off x="3508375" y="2567175"/>
              <a:ext cx="282600" cy="395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400"/>
                                        <p:tgtEl>
                                          <p:spTgt spid="778"/>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400"/>
                                        <p:tgtEl>
                                          <p:spTgt spid="781"/>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400"/>
                                        <p:tgtEl>
                                          <p:spTgt spid="789"/>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4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7"/>
          <p:cNvSpPr/>
          <p:nvPr/>
        </p:nvSpPr>
        <p:spPr>
          <a:xfrm>
            <a:off x="377400" y="1179000"/>
            <a:ext cx="8389200" cy="2785500"/>
          </a:xfrm>
          <a:prstGeom prst="roundRect">
            <a:avLst>
              <a:gd fmla="val 16667" name="adj"/>
            </a:avLst>
          </a:prstGeom>
          <a:solidFill>
            <a:srgbClr val="E5C3B2">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txBox="1"/>
          <p:nvPr>
            <p:ph idx="1" type="subTitle"/>
          </p:nvPr>
        </p:nvSpPr>
        <p:spPr>
          <a:xfrm>
            <a:off x="708600" y="1684525"/>
            <a:ext cx="3218400" cy="20478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600"/>
              <a:t>Air and Noise Pollution </a:t>
            </a:r>
            <a:endParaRPr sz="1600"/>
          </a:p>
          <a:p>
            <a:pPr indent="-317500" lvl="0" marL="457200" rtl="0" algn="l">
              <a:lnSpc>
                <a:spcPct val="115000"/>
              </a:lnSpc>
              <a:spcBef>
                <a:spcPts val="0"/>
              </a:spcBef>
              <a:spcAft>
                <a:spcPts val="0"/>
              </a:spcAft>
              <a:buSzPts val="1400"/>
              <a:buChar char="❏"/>
            </a:pPr>
            <a:r>
              <a:rPr lang="en" sz="1600"/>
              <a:t>Traffic </a:t>
            </a:r>
            <a:endParaRPr sz="1600"/>
          </a:p>
          <a:p>
            <a:pPr indent="-317500" lvl="0" marL="457200" rtl="0" algn="l">
              <a:lnSpc>
                <a:spcPct val="115000"/>
              </a:lnSpc>
              <a:spcBef>
                <a:spcPts val="0"/>
              </a:spcBef>
              <a:spcAft>
                <a:spcPts val="0"/>
              </a:spcAft>
              <a:buSzPts val="1400"/>
              <a:buChar char="❏"/>
            </a:pPr>
            <a:r>
              <a:rPr lang="en" sz="1600"/>
              <a:t>Higher Crime Rates</a:t>
            </a:r>
            <a:endParaRPr sz="1600"/>
          </a:p>
          <a:p>
            <a:pPr indent="-317500" lvl="0" marL="457200" rtl="0" algn="l">
              <a:lnSpc>
                <a:spcPct val="115000"/>
              </a:lnSpc>
              <a:spcBef>
                <a:spcPts val="0"/>
              </a:spcBef>
              <a:spcAft>
                <a:spcPts val="0"/>
              </a:spcAft>
              <a:buSzPts val="1400"/>
              <a:buChar char="❏"/>
            </a:pPr>
            <a:r>
              <a:rPr lang="en" sz="1600"/>
              <a:t>Housing Shortage</a:t>
            </a:r>
            <a:endParaRPr sz="1600"/>
          </a:p>
          <a:p>
            <a:pPr indent="-317500" lvl="0" marL="457200" rtl="0" algn="l">
              <a:lnSpc>
                <a:spcPct val="115000"/>
              </a:lnSpc>
              <a:spcBef>
                <a:spcPts val="0"/>
              </a:spcBef>
              <a:spcAft>
                <a:spcPts val="0"/>
              </a:spcAft>
              <a:buSzPts val="1400"/>
              <a:buChar char="❏"/>
            </a:pPr>
            <a:r>
              <a:rPr lang="en" sz="1600"/>
              <a:t>Health Hazards</a:t>
            </a:r>
            <a:endParaRPr sz="1600"/>
          </a:p>
          <a:p>
            <a:pPr indent="-317500" lvl="0" marL="457200" rtl="0" algn="l">
              <a:lnSpc>
                <a:spcPct val="115000"/>
              </a:lnSpc>
              <a:spcBef>
                <a:spcPts val="0"/>
              </a:spcBef>
              <a:spcAft>
                <a:spcPts val="0"/>
              </a:spcAft>
              <a:buSzPts val="1400"/>
              <a:buChar char="❏"/>
            </a:pPr>
            <a:r>
              <a:rPr lang="en" sz="1600"/>
              <a:t>Unemployment Rate</a:t>
            </a:r>
            <a:endParaRPr/>
          </a:p>
        </p:txBody>
      </p:sp>
      <p:sp>
        <p:nvSpPr>
          <p:cNvPr id="799" name="Google Shape;799;p47"/>
          <p:cNvSpPr txBox="1"/>
          <p:nvPr>
            <p:ph idx="2" type="subTitle"/>
          </p:nvPr>
        </p:nvSpPr>
        <p:spPr>
          <a:xfrm>
            <a:off x="4900075" y="1809325"/>
            <a:ext cx="3427800" cy="15339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600"/>
              <a:t>Urban Expansion Outwards </a:t>
            </a:r>
            <a:endParaRPr sz="1600"/>
          </a:p>
          <a:p>
            <a:pPr indent="-317500" lvl="0" marL="457200" rtl="0" algn="l">
              <a:lnSpc>
                <a:spcPct val="115000"/>
              </a:lnSpc>
              <a:spcBef>
                <a:spcPts val="0"/>
              </a:spcBef>
              <a:spcAft>
                <a:spcPts val="0"/>
              </a:spcAft>
              <a:buSzPts val="1400"/>
              <a:buChar char="❏"/>
            </a:pPr>
            <a:r>
              <a:rPr lang="en" sz="1600"/>
              <a:t>Develop Housing in Suitable Areas</a:t>
            </a:r>
            <a:endParaRPr sz="1600"/>
          </a:p>
          <a:p>
            <a:pPr indent="-330200" lvl="0" marL="457200" rtl="0" algn="l">
              <a:lnSpc>
                <a:spcPct val="115000"/>
              </a:lnSpc>
              <a:spcBef>
                <a:spcPts val="0"/>
              </a:spcBef>
              <a:spcAft>
                <a:spcPts val="0"/>
              </a:spcAft>
              <a:buSzPts val="1600"/>
              <a:buChar char="❏"/>
            </a:pPr>
            <a:r>
              <a:rPr lang="en" sz="1600"/>
              <a:t>Build development near existing facilities</a:t>
            </a:r>
            <a:endParaRPr sz="1600"/>
          </a:p>
        </p:txBody>
      </p:sp>
      <p:sp>
        <p:nvSpPr>
          <p:cNvPr id="800" name="Google Shape;800;p47"/>
          <p:cNvSpPr txBox="1"/>
          <p:nvPr>
            <p:ph type="title"/>
          </p:nvPr>
        </p:nvSpPr>
        <p:spPr>
          <a:xfrm>
            <a:off x="2666825" y="361075"/>
            <a:ext cx="3915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Problem Continued</a:t>
            </a:r>
            <a:endParaRPr>
              <a:solidFill>
                <a:schemeClr val="dk2"/>
              </a:solidFill>
            </a:endParaRPr>
          </a:p>
        </p:txBody>
      </p:sp>
      <p:sp>
        <p:nvSpPr>
          <p:cNvPr id="801" name="Google Shape;801;p47"/>
          <p:cNvSpPr txBox="1"/>
          <p:nvPr>
            <p:ph idx="3" type="title"/>
          </p:nvPr>
        </p:nvSpPr>
        <p:spPr>
          <a:xfrm>
            <a:off x="971225" y="1228313"/>
            <a:ext cx="3117300" cy="6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Urban Problems</a:t>
            </a:r>
            <a:endParaRPr/>
          </a:p>
        </p:txBody>
      </p:sp>
      <p:pic>
        <p:nvPicPr>
          <p:cNvPr id="802" name="Google Shape;802;p47"/>
          <p:cNvPicPr preferRelativeResize="0"/>
          <p:nvPr/>
        </p:nvPicPr>
        <p:blipFill>
          <a:blip r:embed="rId3">
            <a:alphaModFix/>
          </a:blip>
          <a:stretch>
            <a:fillRect/>
          </a:stretch>
        </p:blipFill>
        <p:spPr>
          <a:xfrm>
            <a:off x="0" y="3801675"/>
            <a:ext cx="2861307" cy="1341825"/>
          </a:xfrm>
          <a:prstGeom prst="rect">
            <a:avLst/>
          </a:prstGeom>
          <a:noFill/>
          <a:ln>
            <a:noFill/>
          </a:ln>
        </p:spPr>
      </p:pic>
      <p:pic>
        <p:nvPicPr>
          <p:cNvPr id="803" name="Google Shape;803;p47"/>
          <p:cNvPicPr preferRelativeResize="0"/>
          <p:nvPr/>
        </p:nvPicPr>
        <p:blipFill>
          <a:blip r:embed="rId4">
            <a:alphaModFix/>
          </a:blip>
          <a:stretch>
            <a:fillRect/>
          </a:stretch>
        </p:blipFill>
        <p:spPr>
          <a:xfrm>
            <a:off x="7309194" y="3923121"/>
            <a:ext cx="1834807" cy="1223204"/>
          </a:xfrm>
          <a:prstGeom prst="rect">
            <a:avLst/>
          </a:prstGeom>
          <a:noFill/>
          <a:ln>
            <a:noFill/>
          </a:ln>
        </p:spPr>
      </p:pic>
      <p:cxnSp>
        <p:nvCxnSpPr>
          <p:cNvPr id="804" name="Google Shape;804;p47"/>
          <p:cNvCxnSpPr/>
          <p:nvPr/>
        </p:nvCxnSpPr>
        <p:spPr>
          <a:xfrm flipH="1">
            <a:off x="4482300" y="1384800"/>
            <a:ext cx="24000" cy="2373900"/>
          </a:xfrm>
          <a:prstGeom prst="straightConnector1">
            <a:avLst/>
          </a:prstGeom>
          <a:noFill/>
          <a:ln cap="flat" cmpd="sng" w="9525">
            <a:solidFill>
              <a:schemeClr val="dk2"/>
            </a:solidFill>
            <a:prstDash val="solid"/>
            <a:round/>
            <a:headEnd len="med" w="med" type="none"/>
            <a:tailEnd len="med" w="med" type="none"/>
          </a:ln>
        </p:spPr>
      </p:cxnSp>
      <p:sp>
        <p:nvSpPr>
          <p:cNvPr id="805" name="Google Shape;805;p47"/>
          <p:cNvSpPr txBox="1"/>
          <p:nvPr>
            <p:ph idx="3" type="title"/>
          </p:nvPr>
        </p:nvSpPr>
        <p:spPr>
          <a:xfrm>
            <a:off x="5126475" y="1228313"/>
            <a:ext cx="3117300" cy="6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0" st="0"/>
                                            </p:txEl>
                                          </p:spTgt>
                                        </p:tgtEl>
                                        <p:attrNameLst>
                                          <p:attrName>style.visibility</p:attrName>
                                        </p:attrNameLst>
                                      </p:cBhvr>
                                      <p:to>
                                        <p:strVal val="visible"/>
                                      </p:to>
                                    </p:set>
                                    <p:animEffect filter="fade" transition="in">
                                      <p:cBhvr>
                                        <p:cTn dur="300"/>
                                        <p:tgtEl>
                                          <p:spTgt spid="7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1" st="1"/>
                                            </p:txEl>
                                          </p:spTgt>
                                        </p:tgtEl>
                                        <p:attrNameLst>
                                          <p:attrName>style.visibility</p:attrName>
                                        </p:attrNameLst>
                                      </p:cBhvr>
                                      <p:to>
                                        <p:strVal val="visible"/>
                                      </p:to>
                                    </p:set>
                                    <p:animEffect filter="fade" transition="in">
                                      <p:cBhvr>
                                        <p:cTn dur="300"/>
                                        <p:tgtEl>
                                          <p:spTgt spid="7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2" st="2"/>
                                            </p:txEl>
                                          </p:spTgt>
                                        </p:tgtEl>
                                        <p:attrNameLst>
                                          <p:attrName>style.visibility</p:attrName>
                                        </p:attrNameLst>
                                      </p:cBhvr>
                                      <p:to>
                                        <p:strVal val="visible"/>
                                      </p:to>
                                    </p:set>
                                    <p:animEffect filter="fade" transition="in">
                                      <p:cBhvr>
                                        <p:cTn dur="300"/>
                                        <p:tgtEl>
                                          <p:spTgt spid="7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3" st="3"/>
                                            </p:txEl>
                                          </p:spTgt>
                                        </p:tgtEl>
                                        <p:attrNameLst>
                                          <p:attrName>style.visibility</p:attrName>
                                        </p:attrNameLst>
                                      </p:cBhvr>
                                      <p:to>
                                        <p:strVal val="visible"/>
                                      </p:to>
                                    </p:set>
                                    <p:animEffect filter="fade" transition="in">
                                      <p:cBhvr>
                                        <p:cTn dur="300"/>
                                        <p:tgtEl>
                                          <p:spTgt spid="7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4" st="4"/>
                                            </p:txEl>
                                          </p:spTgt>
                                        </p:tgtEl>
                                        <p:attrNameLst>
                                          <p:attrName>style.visibility</p:attrName>
                                        </p:attrNameLst>
                                      </p:cBhvr>
                                      <p:to>
                                        <p:strVal val="visible"/>
                                      </p:to>
                                    </p:set>
                                    <p:animEffect filter="fade" transition="in">
                                      <p:cBhvr>
                                        <p:cTn dur="300"/>
                                        <p:tgtEl>
                                          <p:spTgt spid="7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xEl>
                                              <p:pRg end="5" st="5"/>
                                            </p:txEl>
                                          </p:spTgt>
                                        </p:tgtEl>
                                        <p:attrNameLst>
                                          <p:attrName>style.visibility</p:attrName>
                                        </p:attrNameLst>
                                      </p:cBhvr>
                                      <p:to>
                                        <p:strVal val="visible"/>
                                      </p:to>
                                    </p:set>
                                    <p:animEffect filter="fade" transition="in">
                                      <p:cBhvr>
                                        <p:cTn dur="300"/>
                                        <p:tgtEl>
                                          <p:spTgt spid="7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3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300"/>
                                        <p:tgtEl>
                                          <p:spTgt spid="7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300"/>
                                        <p:tgtEl>
                                          <p:spTgt spid="7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8"/>
          <p:cNvSpPr/>
          <p:nvPr/>
        </p:nvSpPr>
        <p:spPr>
          <a:xfrm>
            <a:off x="3043900" y="251150"/>
            <a:ext cx="6037500" cy="4701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txBox="1"/>
          <p:nvPr>
            <p:ph type="title"/>
          </p:nvPr>
        </p:nvSpPr>
        <p:spPr>
          <a:xfrm>
            <a:off x="5031175" y="359350"/>
            <a:ext cx="2144100" cy="518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2"/>
                </a:solidFill>
              </a:rPr>
              <a:t>Goal</a:t>
            </a:r>
            <a:endParaRPr sz="3000">
              <a:solidFill>
                <a:schemeClr val="dk2"/>
              </a:solidFill>
            </a:endParaRPr>
          </a:p>
        </p:txBody>
      </p:sp>
      <p:sp>
        <p:nvSpPr>
          <p:cNvPr id="812" name="Google Shape;812;p48"/>
          <p:cNvSpPr/>
          <p:nvPr/>
        </p:nvSpPr>
        <p:spPr>
          <a:xfrm>
            <a:off x="3208375" y="1035925"/>
            <a:ext cx="5789700" cy="3801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txBox="1"/>
          <p:nvPr>
            <p:ph idx="1" type="body"/>
          </p:nvPr>
        </p:nvSpPr>
        <p:spPr>
          <a:xfrm>
            <a:off x="3354250" y="1217400"/>
            <a:ext cx="5416800" cy="3422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Analyze the greenbelt area contained within Peel</a:t>
            </a:r>
            <a:endParaRPr sz="1800"/>
          </a:p>
          <a:p>
            <a:pPr indent="0" lvl="0" marL="457200" rtl="0" algn="l">
              <a:lnSpc>
                <a:spcPct val="115000"/>
              </a:lnSpc>
              <a:spcBef>
                <a:spcPts val="1600"/>
              </a:spcBef>
              <a:spcAft>
                <a:spcPts val="0"/>
              </a:spcAft>
              <a:buNone/>
            </a:pPr>
            <a:r>
              <a:t/>
            </a:r>
            <a:endParaRPr sz="100"/>
          </a:p>
          <a:p>
            <a:pPr indent="-342900" lvl="0" marL="457200" rtl="0" algn="l">
              <a:lnSpc>
                <a:spcPct val="115000"/>
              </a:lnSpc>
              <a:spcBef>
                <a:spcPts val="0"/>
              </a:spcBef>
              <a:spcAft>
                <a:spcPts val="0"/>
              </a:spcAft>
              <a:buSzPts val="1800"/>
              <a:buChar char="❏"/>
            </a:pPr>
            <a:r>
              <a:rPr lang="en" sz="1800"/>
              <a:t>D</a:t>
            </a:r>
            <a:r>
              <a:rPr lang="en" sz="1800"/>
              <a:t>etermine suitable areas for development of housing using these considerations:</a:t>
            </a:r>
            <a:endParaRPr sz="1800"/>
          </a:p>
          <a:p>
            <a:pPr indent="0" lvl="0" marL="914400" rtl="0" algn="l">
              <a:lnSpc>
                <a:spcPct val="100000"/>
              </a:lnSpc>
              <a:spcBef>
                <a:spcPts val="1600"/>
              </a:spcBef>
              <a:spcAft>
                <a:spcPts val="0"/>
              </a:spcAft>
              <a:buNone/>
            </a:pPr>
            <a:r>
              <a:t/>
            </a:r>
            <a:endParaRPr sz="100"/>
          </a:p>
          <a:p>
            <a:pPr indent="-330200" lvl="1" marL="914400" rtl="0" algn="l">
              <a:lnSpc>
                <a:spcPct val="150000"/>
              </a:lnSpc>
              <a:spcBef>
                <a:spcPts val="0"/>
              </a:spcBef>
              <a:spcAft>
                <a:spcPts val="0"/>
              </a:spcAft>
              <a:buSzPts val="1600"/>
              <a:buChar char="○"/>
            </a:pPr>
            <a:r>
              <a:rPr b="1" lang="en" sz="1600"/>
              <a:t>Slope of the area</a:t>
            </a:r>
            <a:endParaRPr b="1" sz="1600"/>
          </a:p>
          <a:p>
            <a:pPr indent="-330200" lvl="1" marL="914400" rtl="0" algn="l">
              <a:lnSpc>
                <a:spcPct val="150000"/>
              </a:lnSpc>
              <a:spcBef>
                <a:spcPts val="0"/>
              </a:spcBef>
              <a:spcAft>
                <a:spcPts val="0"/>
              </a:spcAft>
              <a:buSzPts val="1600"/>
              <a:buChar char="○"/>
            </a:pPr>
            <a:r>
              <a:rPr b="1" lang="en" sz="1600"/>
              <a:t>Distance from Roads</a:t>
            </a:r>
            <a:endParaRPr b="1" sz="1600"/>
          </a:p>
          <a:p>
            <a:pPr indent="-330200" lvl="1" marL="914400" rtl="0" algn="l">
              <a:lnSpc>
                <a:spcPct val="150000"/>
              </a:lnSpc>
              <a:spcBef>
                <a:spcPts val="0"/>
              </a:spcBef>
              <a:spcAft>
                <a:spcPts val="0"/>
              </a:spcAft>
              <a:buSzPts val="1600"/>
              <a:buChar char="○"/>
            </a:pPr>
            <a:r>
              <a:rPr b="1" lang="en" sz="1600"/>
              <a:t>Distance from facilities</a:t>
            </a:r>
            <a:endParaRPr b="1" sz="1600"/>
          </a:p>
          <a:p>
            <a:pPr indent="-330200" lvl="1" marL="914400" rtl="0" algn="l">
              <a:lnSpc>
                <a:spcPct val="150000"/>
              </a:lnSpc>
              <a:spcBef>
                <a:spcPts val="0"/>
              </a:spcBef>
              <a:spcAft>
                <a:spcPts val="0"/>
              </a:spcAft>
              <a:buSzPts val="1600"/>
              <a:buChar char="○"/>
            </a:pPr>
            <a:r>
              <a:rPr b="1" lang="en" sz="1600"/>
              <a:t>Impassable land cover (Water Bodies) </a:t>
            </a:r>
            <a:endParaRPr b="1" sz="1600"/>
          </a:p>
        </p:txBody>
      </p:sp>
      <p:pic>
        <p:nvPicPr>
          <p:cNvPr id="814" name="Google Shape;814;p48"/>
          <p:cNvPicPr preferRelativeResize="0"/>
          <p:nvPr/>
        </p:nvPicPr>
        <p:blipFill rotWithShape="1">
          <a:blip r:embed="rId3">
            <a:alphaModFix/>
          </a:blip>
          <a:srcRect b="0" l="21197" r="38140" t="5508"/>
          <a:stretch/>
        </p:blipFill>
        <p:spPr>
          <a:xfrm>
            <a:off x="165475" y="769558"/>
            <a:ext cx="2699250" cy="3604393"/>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0" st="0"/>
                                            </p:txEl>
                                          </p:spTgt>
                                        </p:tgtEl>
                                        <p:attrNameLst>
                                          <p:attrName>style.visibility</p:attrName>
                                        </p:attrNameLst>
                                      </p:cBhvr>
                                      <p:to>
                                        <p:strVal val="visible"/>
                                      </p:to>
                                    </p:set>
                                    <p:animEffect filter="fade" transition="in">
                                      <p:cBhvr>
                                        <p:cTn dur="400"/>
                                        <p:tgtEl>
                                          <p:spTgt spid="8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1" st="1"/>
                                            </p:txEl>
                                          </p:spTgt>
                                        </p:tgtEl>
                                        <p:attrNameLst>
                                          <p:attrName>style.visibility</p:attrName>
                                        </p:attrNameLst>
                                      </p:cBhvr>
                                      <p:to>
                                        <p:strVal val="visible"/>
                                      </p:to>
                                    </p:set>
                                    <p:animEffect filter="fade" transition="in">
                                      <p:cBhvr>
                                        <p:cTn dur="400"/>
                                        <p:tgtEl>
                                          <p:spTgt spid="8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2" st="2"/>
                                            </p:txEl>
                                          </p:spTgt>
                                        </p:tgtEl>
                                        <p:attrNameLst>
                                          <p:attrName>style.visibility</p:attrName>
                                        </p:attrNameLst>
                                      </p:cBhvr>
                                      <p:to>
                                        <p:strVal val="visible"/>
                                      </p:to>
                                    </p:set>
                                    <p:animEffect filter="fade" transition="in">
                                      <p:cBhvr>
                                        <p:cTn dur="400"/>
                                        <p:tgtEl>
                                          <p:spTgt spid="8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3" st="3"/>
                                            </p:txEl>
                                          </p:spTgt>
                                        </p:tgtEl>
                                        <p:attrNameLst>
                                          <p:attrName>style.visibility</p:attrName>
                                        </p:attrNameLst>
                                      </p:cBhvr>
                                      <p:to>
                                        <p:strVal val="visible"/>
                                      </p:to>
                                    </p:set>
                                    <p:animEffect filter="fade" transition="in">
                                      <p:cBhvr>
                                        <p:cTn dur="400"/>
                                        <p:tgtEl>
                                          <p:spTgt spid="8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4" st="4"/>
                                            </p:txEl>
                                          </p:spTgt>
                                        </p:tgtEl>
                                        <p:attrNameLst>
                                          <p:attrName>style.visibility</p:attrName>
                                        </p:attrNameLst>
                                      </p:cBhvr>
                                      <p:to>
                                        <p:strVal val="visible"/>
                                      </p:to>
                                    </p:set>
                                    <p:animEffect filter="fade" transition="in">
                                      <p:cBhvr>
                                        <p:cTn dur="400"/>
                                        <p:tgtEl>
                                          <p:spTgt spid="8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5" st="5"/>
                                            </p:txEl>
                                          </p:spTgt>
                                        </p:tgtEl>
                                        <p:attrNameLst>
                                          <p:attrName>style.visibility</p:attrName>
                                        </p:attrNameLst>
                                      </p:cBhvr>
                                      <p:to>
                                        <p:strVal val="visible"/>
                                      </p:to>
                                    </p:set>
                                    <p:animEffect filter="fade" transition="in">
                                      <p:cBhvr>
                                        <p:cTn dur="400"/>
                                        <p:tgtEl>
                                          <p:spTgt spid="8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6" st="6"/>
                                            </p:txEl>
                                          </p:spTgt>
                                        </p:tgtEl>
                                        <p:attrNameLst>
                                          <p:attrName>style.visibility</p:attrName>
                                        </p:attrNameLst>
                                      </p:cBhvr>
                                      <p:to>
                                        <p:strVal val="visible"/>
                                      </p:to>
                                    </p:set>
                                    <p:animEffect filter="fade" transition="in">
                                      <p:cBhvr>
                                        <p:cTn dur="400"/>
                                        <p:tgtEl>
                                          <p:spTgt spid="8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7" st="7"/>
                                            </p:txEl>
                                          </p:spTgt>
                                        </p:tgtEl>
                                        <p:attrNameLst>
                                          <p:attrName>style.visibility</p:attrName>
                                        </p:attrNameLst>
                                      </p:cBhvr>
                                      <p:to>
                                        <p:strVal val="visible"/>
                                      </p:to>
                                    </p:set>
                                    <p:animEffect filter="fade" transition="in">
                                      <p:cBhvr>
                                        <p:cTn dur="400"/>
                                        <p:tgtEl>
                                          <p:spTgt spid="8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9"/>
          <p:cNvSpPr txBox="1"/>
          <p:nvPr>
            <p:ph type="title"/>
          </p:nvPr>
        </p:nvSpPr>
        <p:spPr>
          <a:xfrm>
            <a:off x="423550" y="894900"/>
            <a:ext cx="16017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dk2"/>
                </a:solidFill>
              </a:rPr>
              <a:t>Data</a:t>
            </a:r>
            <a:endParaRPr sz="4000">
              <a:solidFill>
                <a:schemeClr val="dk2"/>
              </a:solidFill>
            </a:endParaRPr>
          </a:p>
        </p:txBody>
      </p:sp>
      <p:sp>
        <p:nvSpPr>
          <p:cNvPr id="820" name="Google Shape;820;p49"/>
          <p:cNvSpPr txBox="1"/>
          <p:nvPr>
            <p:ph idx="1" type="body"/>
          </p:nvPr>
        </p:nvSpPr>
        <p:spPr>
          <a:xfrm>
            <a:off x="4323350" y="332138"/>
            <a:ext cx="4733700" cy="4584000"/>
          </a:xfrm>
          <a:prstGeom prst="rect">
            <a:avLst/>
          </a:prstGeom>
        </p:spPr>
        <p:txBody>
          <a:bodyPr anchorCtr="0" anchor="t" bIns="91425" lIns="91425" spcFirstLastPara="1" rIns="91425" wrap="square" tIns="91425">
            <a:noAutofit/>
          </a:bodyPr>
          <a:lstStyle/>
          <a:p>
            <a:pPr indent="-336550" lvl="0" marL="457200" rtl="0" algn="l">
              <a:lnSpc>
                <a:spcPct val="300000"/>
              </a:lnSpc>
              <a:spcBef>
                <a:spcPts val="0"/>
              </a:spcBef>
              <a:spcAft>
                <a:spcPts val="0"/>
              </a:spcAft>
              <a:buClr>
                <a:schemeClr val="dk1"/>
              </a:buClr>
              <a:buSzPts val="1700"/>
              <a:buChar char="●"/>
            </a:pPr>
            <a:r>
              <a:rPr b="1" lang="en" sz="1700">
                <a:solidFill>
                  <a:schemeClr val="dk1"/>
                </a:solidFill>
              </a:rPr>
              <a:t>Ontario Digital Elevation Model (DEM)</a:t>
            </a:r>
            <a:endParaRPr b="1" sz="1700">
              <a:solidFill>
                <a:schemeClr val="dk1"/>
              </a:solidFill>
            </a:endParaRPr>
          </a:p>
          <a:p>
            <a:pPr indent="-336550" lvl="0" marL="457200" rtl="0" algn="l">
              <a:lnSpc>
                <a:spcPct val="300000"/>
              </a:lnSpc>
              <a:spcBef>
                <a:spcPts val="0"/>
              </a:spcBef>
              <a:spcAft>
                <a:spcPts val="0"/>
              </a:spcAft>
              <a:buClr>
                <a:schemeClr val="dk1"/>
              </a:buClr>
              <a:buSzPts val="1700"/>
              <a:buChar char="●"/>
            </a:pPr>
            <a:r>
              <a:rPr b="1" lang="en" sz="1700">
                <a:solidFill>
                  <a:schemeClr val="dk1"/>
                </a:solidFill>
              </a:rPr>
              <a:t>Ontario Greenbelt Boundary</a:t>
            </a:r>
            <a:endParaRPr b="1" sz="1700">
              <a:solidFill>
                <a:schemeClr val="dk1"/>
              </a:solidFill>
            </a:endParaRPr>
          </a:p>
          <a:p>
            <a:pPr indent="-336550" lvl="0" marL="457200" rtl="0" algn="l">
              <a:lnSpc>
                <a:spcPct val="300000"/>
              </a:lnSpc>
              <a:spcBef>
                <a:spcPts val="0"/>
              </a:spcBef>
              <a:spcAft>
                <a:spcPts val="0"/>
              </a:spcAft>
              <a:buClr>
                <a:schemeClr val="dk1"/>
              </a:buClr>
              <a:buSzPts val="1700"/>
              <a:buChar char="●"/>
            </a:pPr>
            <a:r>
              <a:rPr b="1" lang="en" sz="1700">
                <a:solidFill>
                  <a:schemeClr val="dk1"/>
                </a:solidFill>
              </a:rPr>
              <a:t>Peel Region Boundary</a:t>
            </a:r>
            <a:endParaRPr b="1" sz="1700">
              <a:solidFill>
                <a:schemeClr val="dk1"/>
              </a:solidFill>
            </a:endParaRPr>
          </a:p>
          <a:p>
            <a:pPr indent="-336550" lvl="0" marL="457200" rtl="0" algn="l">
              <a:lnSpc>
                <a:spcPct val="300000"/>
              </a:lnSpc>
              <a:spcBef>
                <a:spcPts val="0"/>
              </a:spcBef>
              <a:spcAft>
                <a:spcPts val="0"/>
              </a:spcAft>
              <a:buClr>
                <a:schemeClr val="dk1"/>
              </a:buClr>
              <a:buSzPts val="1700"/>
              <a:buChar char="●"/>
            </a:pPr>
            <a:r>
              <a:rPr b="1" lang="en" sz="1700">
                <a:solidFill>
                  <a:schemeClr val="dk1"/>
                </a:solidFill>
              </a:rPr>
              <a:t>Points file of Facilities (Peel Region)</a:t>
            </a:r>
            <a:endParaRPr b="1" sz="1700">
              <a:solidFill>
                <a:schemeClr val="dk1"/>
              </a:solidFill>
            </a:endParaRPr>
          </a:p>
          <a:p>
            <a:pPr indent="-336550" lvl="0" marL="457200" rtl="0" algn="l">
              <a:lnSpc>
                <a:spcPct val="300000"/>
              </a:lnSpc>
              <a:spcBef>
                <a:spcPts val="0"/>
              </a:spcBef>
              <a:spcAft>
                <a:spcPts val="0"/>
              </a:spcAft>
              <a:buClr>
                <a:schemeClr val="dk1"/>
              </a:buClr>
              <a:buSzPts val="1700"/>
              <a:buChar char="●"/>
            </a:pPr>
            <a:r>
              <a:rPr b="1" lang="en" sz="1700">
                <a:solidFill>
                  <a:schemeClr val="dk1"/>
                </a:solidFill>
              </a:rPr>
              <a:t>Ontario Hydro Network - Waterbodies</a:t>
            </a:r>
            <a:endParaRPr b="1" sz="1700">
              <a:solidFill>
                <a:schemeClr val="dk1"/>
              </a:solidFill>
            </a:endParaRPr>
          </a:p>
          <a:p>
            <a:pPr indent="-336550" lvl="0" marL="457200" rtl="0" algn="l">
              <a:lnSpc>
                <a:spcPct val="300000"/>
              </a:lnSpc>
              <a:spcBef>
                <a:spcPts val="0"/>
              </a:spcBef>
              <a:spcAft>
                <a:spcPts val="0"/>
              </a:spcAft>
              <a:buClr>
                <a:schemeClr val="dk1"/>
              </a:buClr>
              <a:buSzPts val="1700"/>
              <a:buChar char="●"/>
            </a:pPr>
            <a:r>
              <a:rPr b="1" lang="en" sz="1700">
                <a:solidFill>
                  <a:schemeClr val="dk1"/>
                </a:solidFill>
              </a:rPr>
              <a:t>Ontario Road Network</a:t>
            </a:r>
            <a:endParaRPr>
              <a:solidFill>
                <a:schemeClr val="dk2"/>
              </a:solidFill>
            </a:endParaRPr>
          </a:p>
        </p:txBody>
      </p:sp>
      <p:pic>
        <p:nvPicPr>
          <p:cNvPr id="821" name="Google Shape;821;p49"/>
          <p:cNvPicPr preferRelativeResize="0"/>
          <p:nvPr/>
        </p:nvPicPr>
        <p:blipFill>
          <a:blip r:embed="rId3">
            <a:alphaModFix/>
          </a:blip>
          <a:stretch>
            <a:fillRect/>
          </a:stretch>
        </p:blipFill>
        <p:spPr>
          <a:xfrm>
            <a:off x="336575" y="894900"/>
            <a:ext cx="3661375" cy="3661375"/>
          </a:xfrm>
          <a:prstGeom prst="rect">
            <a:avLst/>
          </a:prstGeom>
          <a:noFill/>
          <a:ln>
            <a:noFill/>
          </a:ln>
          <a:effectLst>
            <a:outerShdw blurRad="57150" rotWithShape="0" algn="bl" dir="5400000" dist="19050">
              <a:srgbClr val="000000">
                <a:alpha val="50000"/>
              </a:srgbClr>
            </a:outerShdw>
          </a:effectLst>
        </p:spPr>
      </p:pic>
      <p:pic>
        <p:nvPicPr>
          <p:cNvPr id="822" name="Google Shape;822;p49"/>
          <p:cNvPicPr preferRelativeResize="0"/>
          <p:nvPr/>
        </p:nvPicPr>
        <p:blipFill>
          <a:blip r:embed="rId4">
            <a:alphaModFix/>
          </a:blip>
          <a:stretch>
            <a:fillRect/>
          </a:stretch>
        </p:blipFill>
        <p:spPr>
          <a:xfrm>
            <a:off x="189675" y="4556275"/>
            <a:ext cx="1698750" cy="211200"/>
          </a:xfrm>
          <a:prstGeom prst="rect">
            <a:avLst/>
          </a:prstGeom>
          <a:noFill/>
          <a:ln>
            <a:noFill/>
          </a:ln>
        </p:spPr>
      </p:pic>
      <p:pic>
        <p:nvPicPr>
          <p:cNvPr id="823" name="Google Shape;823;p49"/>
          <p:cNvPicPr preferRelativeResize="0"/>
          <p:nvPr/>
        </p:nvPicPr>
        <p:blipFill>
          <a:blip r:embed="rId4">
            <a:alphaModFix/>
          </a:blip>
          <a:stretch>
            <a:fillRect/>
          </a:stretch>
        </p:blipFill>
        <p:spPr>
          <a:xfrm>
            <a:off x="3531700" y="332150"/>
            <a:ext cx="722000" cy="32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animEffect filter="fade" transition="in">
                                      <p:cBhvr>
                                        <p:cTn dur="300"/>
                                        <p:tgtEl>
                                          <p:spTgt spid="8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animEffect filter="fade" transition="in">
                                      <p:cBhvr>
                                        <p:cTn dur="300"/>
                                        <p:tgtEl>
                                          <p:spTgt spid="8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animEffect filter="fade" transition="in">
                                      <p:cBhvr>
                                        <p:cTn dur="300"/>
                                        <p:tgtEl>
                                          <p:spTgt spid="8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animEffect filter="fade" transition="in">
                                      <p:cBhvr>
                                        <p:cTn dur="300"/>
                                        <p:tgtEl>
                                          <p:spTgt spid="8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4" st="4"/>
                                            </p:txEl>
                                          </p:spTgt>
                                        </p:tgtEl>
                                        <p:attrNameLst>
                                          <p:attrName>style.visibility</p:attrName>
                                        </p:attrNameLst>
                                      </p:cBhvr>
                                      <p:to>
                                        <p:strVal val="visible"/>
                                      </p:to>
                                    </p:set>
                                    <p:animEffect filter="fade" transition="in">
                                      <p:cBhvr>
                                        <p:cTn dur="300"/>
                                        <p:tgtEl>
                                          <p:spTgt spid="8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5" st="5"/>
                                            </p:txEl>
                                          </p:spTgt>
                                        </p:tgtEl>
                                        <p:attrNameLst>
                                          <p:attrName>style.visibility</p:attrName>
                                        </p:attrNameLst>
                                      </p:cBhvr>
                                      <p:to>
                                        <p:strVal val="visible"/>
                                      </p:to>
                                    </p:set>
                                    <p:animEffect filter="fade" transition="in">
                                      <p:cBhvr>
                                        <p:cTn dur="300"/>
                                        <p:tgtEl>
                                          <p:spTgt spid="8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0"/>
          <p:cNvSpPr txBox="1"/>
          <p:nvPr>
            <p:ph idx="1" type="body"/>
          </p:nvPr>
        </p:nvSpPr>
        <p:spPr>
          <a:xfrm>
            <a:off x="4572000" y="324800"/>
            <a:ext cx="3676800" cy="42315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chemeClr val="dk1"/>
              </a:buClr>
              <a:buSzPts val="2400"/>
              <a:buChar char="●"/>
            </a:pPr>
            <a:r>
              <a:rPr b="1" lang="en" sz="2400">
                <a:solidFill>
                  <a:schemeClr val="dk1"/>
                </a:solidFill>
              </a:rPr>
              <a:t>Eras</a:t>
            </a:r>
            <a:r>
              <a:rPr b="1" lang="en" sz="2400">
                <a:solidFill>
                  <a:schemeClr val="dk1"/>
                </a:solidFill>
              </a:rPr>
              <a:t>e</a:t>
            </a:r>
            <a:endParaRPr b="1" sz="2400">
              <a:solidFill>
                <a:schemeClr val="dk1"/>
              </a:solidFill>
            </a:endParaRPr>
          </a:p>
          <a:p>
            <a:pPr indent="-381000" lvl="0" marL="457200" rtl="0" algn="l">
              <a:lnSpc>
                <a:spcPct val="200000"/>
              </a:lnSpc>
              <a:spcBef>
                <a:spcPts val="0"/>
              </a:spcBef>
              <a:spcAft>
                <a:spcPts val="0"/>
              </a:spcAft>
              <a:buClr>
                <a:schemeClr val="dk1"/>
              </a:buClr>
              <a:buSzPts val="2400"/>
              <a:buChar char="●"/>
            </a:pPr>
            <a:r>
              <a:rPr b="1" lang="en" sz="2400">
                <a:solidFill>
                  <a:schemeClr val="dk1"/>
                </a:solidFill>
              </a:rPr>
              <a:t>Extract by Mask</a:t>
            </a:r>
            <a:endParaRPr b="1" sz="2400">
              <a:solidFill>
                <a:schemeClr val="dk1"/>
              </a:solidFill>
            </a:endParaRPr>
          </a:p>
          <a:p>
            <a:pPr indent="-381000" lvl="0" marL="457200" rtl="0" algn="l">
              <a:lnSpc>
                <a:spcPct val="200000"/>
              </a:lnSpc>
              <a:spcBef>
                <a:spcPts val="0"/>
              </a:spcBef>
              <a:spcAft>
                <a:spcPts val="0"/>
              </a:spcAft>
              <a:buClr>
                <a:schemeClr val="dk1"/>
              </a:buClr>
              <a:buSzPts val="2400"/>
              <a:buChar char="●"/>
            </a:pPr>
            <a:r>
              <a:rPr b="1" lang="en" sz="2400">
                <a:solidFill>
                  <a:schemeClr val="dk1"/>
                </a:solidFill>
              </a:rPr>
              <a:t>Slope</a:t>
            </a:r>
            <a:endParaRPr b="1" sz="2400">
              <a:solidFill>
                <a:schemeClr val="dk1"/>
              </a:solidFill>
            </a:endParaRPr>
          </a:p>
          <a:p>
            <a:pPr indent="-381000" lvl="0" marL="457200" rtl="0" algn="l">
              <a:lnSpc>
                <a:spcPct val="200000"/>
              </a:lnSpc>
              <a:spcBef>
                <a:spcPts val="0"/>
              </a:spcBef>
              <a:spcAft>
                <a:spcPts val="0"/>
              </a:spcAft>
              <a:buClr>
                <a:schemeClr val="dk1"/>
              </a:buClr>
              <a:buSzPts val="2400"/>
              <a:buChar char="●"/>
            </a:pPr>
            <a:r>
              <a:rPr b="1" lang="en" sz="2400">
                <a:solidFill>
                  <a:schemeClr val="dk1"/>
                </a:solidFill>
              </a:rPr>
              <a:t>Con</a:t>
            </a:r>
            <a:endParaRPr b="1" sz="2400">
              <a:solidFill>
                <a:schemeClr val="dk1"/>
              </a:solidFill>
            </a:endParaRPr>
          </a:p>
          <a:p>
            <a:pPr indent="-381000" lvl="0" marL="457200" rtl="0" algn="l">
              <a:lnSpc>
                <a:spcPct val="200000"/>
              </a:lnSpc>
              <a:spcBef>
                <a:spcPts val="0"/>
              </a:spcBef>
              <a:spcAft>
                <a:spcPts val="0"/>
              </a:spcAft>
              <a:buClr>
                <a:schemeClr val="dk1"/>
              </a:buClr>
              <a:buSzPts val="2400"/>
              <a:buChar char="●"/>
            </a:pPr>
            <a:r>
              <a:rPr b="1" lang="en" sz="2400">
                <a:solidFill>
                  <a:schemeClr val="dk1"/>
                </a:solidFill>
              </a:rPr>
              <a:t>Euclidean Distance</a:t>
            </a:r>
            <a:endParaRPr b="1" sz="2400">
              <a:solidFill>
                <a:schemeClr val="dk1"/>
              </a:solidFill>
            </a:endParaRPr>
          </a:p>
          <a:p>
            <a:pPr indent="-381000" lvl="0" marL="457200" rtl="0" algn="l">
              <a:lnSpc>
                <a:spcPct val="200000"/>
              </a:lnSpc>
              <a:spcBef>
                <a:spcPts val="0"/>
              </a:spcBef>
              <a:spcAft>
                <a:spcPts val="0"/>
              </a:spcAft>
              <a:buClr>
                <a:schemeClr val="dk1"/>
              </a:buClr>
              <a:buSzPts val="2400"/>
              <a:buChar char="●"/>
            </a:pPr>
            <a:r>
              <a:rPr b="1" lang="en" sz="2400">
                <a:solidFill>
                  <a:schemeClr val="dk1"/>
                </a:solidFill>
              </a:rPr>
              <a:t>Raster Calculator</a:t>
            </a:r>
            <a:endParaRPr b="1" sz="2400">
              <a:solidFill>
                <a:schemeClr val="dk1"/>
              </a:solidFill>
            </a:endParaRPr>
          </a:p>
          <a:p>
            <a:pPr indent="0" lvl="0" marL="0" rtl="0" algn="l">
              <a:spcBef>
                <a:spcPts val="0"/>
              </a:spcBef>
              <a:spcAft>
                <a:spcPts val="0"/>
              </a:spcAft>
              <a:buNone/>
            </a:pPr>
            <a:r>
              <a:t/>
            </a:r>
            <a:endParaRPr sz="1500">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829" name="Google Shape;829;p50"/>
          <p:cNvPicPr preferRelativeResize="0"/>
          <p:nvPr/>
        </p:nvPicPr>
        <p:blipFill>
          <a:blip r:embed="rId3">
            <a:alphaModFix/>
          </a:blip>
          <a:stretch>
            <a:fillRect/>
          </a:stretch>
        </p:blipFill>
        <p:spPr>
          <a:xfrm>
            <a:off x="189675" y="4556275"/>
            <a:ext cx="1698750" cy="211200"/>
          </a:xfrm>
          <a:prstGeom prst="rect">
            <a:avLst/>
          </a:prstGeom>
          <a:noFill/>
          <a:ln>
            <a:noFill/>
          </a:ln>
        </p:spPr>
      </p:pic>
      <p:pic>
        <p:nvPicPr>
          <p:cNvPr id="830" name="Google Shape;830;p50"/>
          <p:cNvPicPr preferRelativeResize="0"/>
          <p:nvPr/>
        </p:nvPicPr>
        <p:blipFill>
          <a:blip r:embed="rId3">
            <a:alphaModFix/>
          </a:blip>
          <a:stretch>
            <a:fillRect/>
          </a:stretch>
        </p:blipFill>
        <p:spPr>
          <a:xfrm>
            <a:off x="3378350" y="324800"/>
            <a:ext cx="831750" cy="370000"/>
          </a:xfrm>
          <a:prstGeom prst="rect">
            <a:avLst/>
          </a:prstGeom>
          <a:noFill/>
          <a:ln>
            <a:noFill/>
          </a:ln>
        </p:spPr>
      </p:pic>
      <p:pic>
        <p:nvPicPr>
          <p:cNvPr id="831" name="Google Shape;831;p50"/>
          <p:cNvPicPr preferRelativeResize="0"/>
          <p:nvPr/>
        </p:nvPicPr>
        <p:blipFill>
          <a:blip r:embed="rId4">
            <a:alphaModFix/>
          </a:blip>
          <a:stretch>
            <a:fillRect/>
          </a:stretch>
        </p:blipFill>
        <p:spPr>
          <a:xfrm>
            <a:off x="748650" y="2288425"/>
            <a:ext cx="2658925" cy="2658925"/>
          </a:xfrm>
          <a:prstGeom prst="rect">
            <a:avLst/>
          </a:prstGeom>
          <a:noFill/>
          <a:ln>
            <a:noFill/>
          </a:ln>
          <a:effectLst>
            <a:outerShdw blurRad="171450" rotWithShape="0" algn="bl" dir="10800000" dist="142875">
              <a:srgbClr val="000000">
                <a:alpha val="58000"/>
              </a:srgbClr>
            </a:outerShdw>
          </a:effectLst>
        </p:spPr>
      </p:pic>
      <p:sp>
        <p:nvSpPr>
          <p:cNvPr id="832" name="Google Shape;832;p50"/>
          <p:cNvSpPr txBox="1"/>
          <p:nvPr>
            <p:ph type="title"/>
          </p:nvPr>
        </p:nvSpPr>
        <p:spPr>
          <a:xfrm>
            <a:off x="400000" y="392300"/>
            <a:ext cx="3443400" cy="195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400">
                <a:solidFill>
                  <a:schemeClr val="dk2"/>
                </a:solidFill>
              </a:rPr>
              <a:t>Geoprocessing Functions </a:t>
            </a:r>
            <a:endParaRPr sz="3400">
              <a:solidFill>
                <a:schemeClr val="dk2"/>
              </a:solidFill>
            </a:endParaRPr>
          </a:p>
          <a:p>
            <a:pPr indent="0" lvl="0" marL="0" rtl="0" algn="l">
              <a:lnSpc>
                <a:spcPct val="115000"/>
              </a:lnSpc>
              <a:spcBef>
                <a:spcPts val="0"/>
              </a:spcBef>
              <a:spcAft>
                <a:spcPts val="0"/>
              </a:spcAft>
              <a:buNone/>
            </a:pPr>
            <a:r>
              <a:rPr lang="en" sz="3400">
                <a:solidFill>
                  <a:schemeClr val="dk2"/>
                </a:solidFill>
              </a:rPr>
              <a:t>Used</a:t>
            </a:r>
            <a:endParaRPr sz="34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0" st="0"/>
                                            </p:txEl>
                                          </p:spTgt>
                                        </p:tgtEl>
                                        <p:attrNameLst>
                                          <p:attrName>style.visibility</p:attrName>
                                        </p:attrNameLst>
                                      </p:cBhvr>
                                      <p:to>
                                        <p:strVal val="visible"/>
                                      </p:to>
                                    </p:set>
                                    <p:animEffect filter="fade" transition="in">
                                      <p:cBhvr>
                                        <p:cTn dur="300"/>
                                        <p:tgtEl>
                                          <p:spTgt spid="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1" st="1"/>
                                            </p:txEl>
                                          </p:spTgt>
                                        </p:tgtEl>
                                        <p:attrNameLst>
                                          <p:attrName>style.visibility</p:attrName>
                                        </p:attrNameLst>
                                      </p:cBhvr>
                                      <p:to>
                                        <p:strVal val="visible"/>
                                      </p:to>
                                    </p:set>
                                    <p:animEffect filter="fade" transition="in">
                                      <p:cBhvr>
                                        <p:cTn dur="300"/>
                                        <p:tgtEl>
                                          <p:spTgt spid="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2" st="2"/>
                                            </p:txEl>
                                          </p:spTgt>
                                        </p:tgtEl>
                                        <p:attrNameLst>
                                          <p:attrName>style.visibility</p:attrName>
                                        </p:attrNameLst>
                                      </p:cBhvr>
                                      <p:to>
                                        <p:strVal val="visible"/>
                                      </p:to>
                                    </p:set>
                                    <p:animEffect filter="fade" transition="in">
                                      <p:cBhvr>
                                        <p:cTn dur="300"/>
                                        <p:tgtEl>
                                          <p:spTgt spid="8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3" st="3"/>
                                            </p:txEl>
                                          </p:spTgt>
                                        </p:tgtEl>
                                        <p:attrNameLst>
                                          <p:attrName>style.visibility</p:attrName>
                                        </p:attrNameLst>
                                      </p:cBhvr>
                                      <p:to>
                                        <p:strVal val="visible"/>
                                      </p:to>
                                    </p:set>
                                    <p:animEffect filter="fade" transition="in">
                                      <p:cBhvr>
                                        <p:cTn dur="300"/>
                                        <p:tgtEl>
                                          <p:spTgt spid="8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4" st="4"/>
                                            </p:txEl>
                                          </p:spTgt>
                                        </p:tgtEl>
                                        <p:attrNameLst>
                                          <p:attrName>style.visibility</p:attrName>
                                        </p:attrNameLst>
                                      </p:cBhvr>
                                      <p:to>
                                        <p:strVal val="visible"/>
                                      </p:to>
                                    </p:set>
                                    <p:animEffect filter="fade" transition="in">
                                      <p:cBhvr>
                                        <p:cTn dur="300"/>
                                        <p:tgtEl>
                                          <p:spTgt spid="8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5" st="5"/>
                                            </p:txEl>
                                          </p:spTgt>
                                        </p:tgtEl>
                                        <p:attrNameLst>
                                          <p:attrName>style.visibility</p:attrName>
                                        </p:attrNameLst>
                                      </p:cBhvr>
                                      <p:to>
                                        <p:strVal val="visible"/>
                                      </p:to>
                                    </p:set>
                                    <p:animEffect filter="fade" transition="in">
                                      <p:cBhvr>
                                        <p:cTn dur="300"/>
                                        <p:tgtEl>
                                          <p:spTgt spid="8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6" st="6"/>
                                            </p:txEl>
                                          </p:spTgt>
                                        </p:tgtEl>
                                        <p:attrNameLst>
                                          <p:attrName>style.visibility</p:attrName>
                                        </p:attrNameLst>
                                      </p:cBhvr>
                                      <p:to>
                                        <p:strVal val="visible"/>
                                      </p:to>
                                    </p:set>
                                    <p:animEffect filter="fade" transition="in">
                                      <p:cBhvr>
                                        <p:cTn dur="300"/>
                                        <p:tgtEl>
                                          <p:spTgt spid="8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7" st="7"/>
                                            </p:txEl>
                                          </p:spTgt>
                                        </p:tgtEl>
                                        <p:attrNameLst>
                                          <p:attrName>style.visibility</p:attrName>
                                        </p:attrNameLst>
                                      </p:cBhvr>
                                      <p:to>
                                        <p:strVal val="visible"/>
                                      </p:to>
                                    </p:set>
                                    <p:animEffect filter="fade" transition="in">
                                      <p:cBhvr>
                                        <p:cTn dur="300"/>
                                        <p:tgtEl>
                                          <p:spTgt spid="82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1"/>
          <p:cNvSpPr txBox="1"/>
          <p:nvPr>
            <p:ph type="title"/>
          </p:nvPr>
        </p:nvSpPr>
        <p:spPr>
          <a:xfrm>
            <a:off x="0" y="653325"/>
            <a:ext cx="4304400" cy="743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400">
                <a:solidFill>
                  <a:schemeClr val="dk2"/>
                </a:solidFill>
              </a:rPr>
              <a:t>Tool Interface</a:t>
            </a:r>
            <a:endParaRPr sz="3600">
              <a:solidFill>
                <a:schemeClr val="dk2"/>
              </a:solidFill>
            </a:endParaRPr>
          </a:p>
        </p:txBody>
      </p:sp>
      <p:sp>
        <p:nvSpPr>
          <p:cNvPr id="838" name="Google Shape;838;p51"/>
          <p:cNvSpPr txBox="1"/>
          <p:nvPr>
            <p:ph idx="1" type="body"/>
          </p:nvPr>
        </p:nvSpPr>
        <p:spPr>
          <a:xfrm>
            <a:off x="4691875" y="456000"/>
            <a:ext cx="3676800" cy="4231500"/>
          </a:xfrm>
          <a:prstGeom prst="rect">
            <a:avLst/>
          </a:prstGeom>
          <a:effectLst>
            <a:outerShdw blurRad="57150" rotWithShape="0" algn="bl" dist="19050">
              <a:srgbClr val="000000">
                <a:alpha val="40000"/>
              </a:srgbClr>
            </a:outerShdw>
          </a:effectLst>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b="1" sz="2400">
              <a:solidFill>
                <a:schemeClr val="dk1"/>
              </a:solidFill>
              <a:latin typeface="Chivo"/>
              <a:ea typeface="Chivo"/>
              <a:cs typeface="Chivo"/>
              <a:sym typeface="Chivo"/>
            </a:endParaRPr>
          </a:p>
          <a:p>
            <a:pPr indent="0" lvl="0" marL="0" rtl="0" algn="l">
              <a:spcBef>
                <a:spcPts val="0"/>
              </a:spcBef>
              <a:spcAft>
                <a:spcPts val="0"/>
              </a:spcAft>
              <a:buNone/>
            </a:pPr>
            <a:r>
              <a:t/>
            </a:r>
            <a:endParaRPr sz="1500">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839" name="Google Shape;839;p51"/>
          <p:cNvPicPr preferRelativeResize="0"/>
          <p:nvPr/>
        </p:nvPicPr>
        <p:blipFill>
          <a:blip r:embed="rId3">
            <a:alphaModFix/>
          </a:blip>
          <a:stretch>
            <a:fillRect/>
          </a:stretch>
        </p:blipFill>
        <p:spPr>
          <a:xfrm>
            <a:off x="189675" y="4556275"/>
            <a:ext cx="1698750" cy="211200"/>
          </a:xfrm>
          <a:prstGeom prst="rect">
            <a:avLst/>
          </a:prstGeom>
          <a:noFill/>
          <a:ln>
            <a:noFill/>
          </a:ln>
        </p:spPr>
      </p:pic>
      <p:pic>
        <p:nvPicPr>
          <p:cNvPr id="840" name="Google Shape;840;p51"/>
          <p:cNvPicPr preferRelativeResize="0"/>
          <p:nvPr/>
        </p:nvPicPr>
        <p:blipFill>
          <a:blip r:embed="rId3">
            <a:alphaModFix/>
          </a:blip>
          <a:stretch>
            <a:fillRect/>
          </a:stretch>
        </p:blipFill>
        <p:spPr>
          <a:xfrm>
            <a:off x="3531700" y="332150"/>
            <a:ext cx="722000" cy="321175"/>
          </a:xfrm>
          <a:prstGeom prst="rect">
            <a:avLst/>
          </a:prstGeom>
          <a:noFill/>
          <a:ln>
            <a:noFill/>
          </a:ln>
        </p:spPr>
      </p:pic>
      <p:pic>
        <p:nvPicPr>
          <p:cNvPr id="841" name="Google Shape;841;p51"/>
          <p:cNvPicPr preferRelativeResize="0"/>
          <p:nvPr/>
        </p:nvPicPr>
        <p:blipFill>
          <a:blip r:embed="rId4">
            <a:alphaModFix/>
          </a:blip>
          <a:stretch>
            <a:fillRect/>
          </a:stretch>
        </p:blipFill>
        <p:spPr>
          <a:xfrm>
            <a:off x="837775" y="1727326"/>
            <a:ext cx="2628825" cy="2628825"/>
          </a:xfrm>
          <a:prstGeom prst="rect">
            <a:avLst/>
          </a:prstGeom>
          <a:noFill/>
          <a:ln>
            <a:noFill/>
          </a:ln>
        </p:spPr>
      </p:pic>
      <p:pic>
        <p:nvPicPr>
          <p:cNvPr id="842" name="Google Shape;842;p51"/>
          <p:cNvPicPr preferRelativeResize="0"/>
          <p:nvPr/>
        </p:nvPicPr>
        <p:blipFill rotWithShape="1">
          <a:blip r:embed="rId5">
            <a:alphaModFix/>
          </a:blip>
          <a:srcRect b="7306" l="4641" r="7785" t="4237"/>
          <a:stretch/>
        </p:blipFill>
        <p:spPr>
          <a:xfrm>
            <a:off x="4572000" y="94875"/>
            <a:ext cx="4304399" cy="4953753"/>
          </a:xfrm>
          <a:prstGeom prst="rect">
            <a:avLst/>
          </a:prstGeom>
          <a:noFill/>
          <a:ln>
            <a:noFill/>
          </a:ln>
        </p:spPr>
      </p:pic>
      <p:pic>
        <p:nvPicPr>
          <p:cNvPr id="843" name="Google Shape;843;p51"/>
          <p:cNvPicPr preferRelativeResize="0"/>
          <p:nvPr/>
        </p:nvPicPr>
        <p:blipFill>
          <a:blip r:embed="rId3">
            <a:alphaModFix/>
          </a:blip>
          <a:stretch>
            <a:fillRect/>
          </a:stretch>
        </p:blipFill>
        <p:spPr>
          <a:xfrm>
            <a:off x="2445250" y="456000"/>
            <a:ext cx="1698750" cy="21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ocial Studies Subject for Highschool - 11th Grade: Immigration and Urbanization by Slidesgo">
  <a:themeElements>
    <a:clrScheme name="Simple Light">
      <a:dk1>
        <a:srgbClr val="54413A"/>
      </a:dk1>
      <a:lt1>
        <a:srgbClr val="F7EDE5"/>
      </a:lt1>
      <a:dk2>
        <a:srgbClr val="434343"/>
      </a:dk2>
      <a:lt2>
        <a:srgbClr val="FFFFFF"/>
      </a:lt2>
      <a:accent1>
        <a:srgbClr val="B8845D"/>
      </a:accent1>
      <a:accent2>
        <a:srgbClr val="D19D40"/>
      </a:accent2>
      <a:accent3>
        <a:srgbClr val="E5C3B2"/>
      </a:accent3>
      <a:accent4>
        <a:srgbClr val="7D9A8D"/>
      </a:accent4>
      <a:accent5>
        <a:srgbClr val="93AEA2"/>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